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96" r:id="rId4"/>
    <p:sldId id="300" r:id="rId5"/>
    <p:sldId id="311" r:id="rId6"/>
    <p:sldId id="303" r:id="rId7"/>
    <p:sldId id="301" r:id="rId8"/>
    <p:sldId id="298" r:id="rId9"/>
    <p:sldId id="285" r:id="rId10"/>
    <p:sldId id="258" r:id="rId11"/>
    <p:sldId id="279" r:id="rId12"/>
    <p:sldId id="259" r:id="rId13"/>
    <p:sldId id="288" r:id="rId14"/>
    <p:sldId id="309" r:id="rId15"/>
    <p:sldId id="264" r:id="rId16"/>
    <p:sldId id="265" r:id="rId17"/>
    <p:sldId id="290" r:id="rId18"/>
    <p:sldId id="266" r:id="rId19"/>
    <p:sldId id="267" r:id="rId20"/>
    <p:sldId id="268" r:id="rId21"/>
    <p:sldId id="270" r:id="rId22"/>
    <p:sldId id="269" r:id="rId23"/>
    <p:sldId id="271" r:id="rId24"/>
    <p:sldId id="272" r:id="rId25"/>
    <p:sldId id="291" r:id="rId26"/>
    <p:sldId id="292" r:id="rId27"/>
    <p:sldId id="310" r:id="rId28"/>
    <p:sldId id="305" r:id="rId29"/>
    <p:sldId id="274" r:id="rId30"/>
    <p:sldId id="275" r:id="rId31"/>
    <p:sldId id="293" r:id="rId32"/>
    <p:sldId id="294" r:id="rId33"/>
    <p:sldId id="276" r:id="rId34"/>
    <p:sldId id="277" r:id="rId35"/>
    <p:sldId id="278" r:id="rId36"/>
    <p:sldId id="280" r:id="rId37"/>
    <p:sldId id="281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2" d="100"/>
          <a:sy n="62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AB1E-734A-4B73-B192-D25DEB50838D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0F06-8943-447B-B9FA-131B033E3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06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FCFBF7-E515-477F-A2C1-FD6C1606EEC6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1967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1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4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7320"/>
            <a:ext cx="10446563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nhật lam\bướ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8072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nhật lam\bướ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32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nhật lam\bướ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1514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248591"/>
            <a:ext cx="81534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HỌC 7</a:t>
            </a:r>
          </a:p>
          <a:p>
            <a:r>
              <a:rPr lang="vi-VN" sz="3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endParaRPr lang="en-US" sz="3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en-US" sz="3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ĐỘNG VẬT </a:t>
            </a:r>
          </a:p>
          <a:p>
            <a:r>
              <a:rPr lang="en-US" sz="3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b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</a:t>
            </a:r>
            <a:r>
              <a:rPr lang="en-US" sz="3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PHONG PHÚ</a:t>
            </a:r>
            <a:endParaRPr lang="vi-VN" sz="3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vi-VN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vi-VN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3855"/>
            <a:ext cx="1034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0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927"/>
            <a:ext cx="9265494" cy="514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856" y="5140036"/>
            <a:ext cx="9157855" cy="1717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đàn</a:t>
            </a:r>
            <a:r>
              <a:rPr lang="en-US" sz="3200" dirty="0" smtClean="0"/>
              <a:t>  </a:t>
            </a:r>
            <a:r>
              <a:rPr lang="en-US" sz="3200" dirty="0" err="1" smtClean="0"/>
              <a:t>ong</a:t>
            </a:r>
            <a:r>
              <a:rPr lang="en-US" sz="3200" dirty="0" smtClean="0"/>
              <a:t> , </a:t>
            </a:r>
            <a:r>
              <a:rPr lang="en-US" sz="3200" dirty="0" err="1" smtClean="0"/>
              <a:t>châu</a:t>
            </a:r>
            <a:r>
              <a:rPr lang="en-US" sz="3200" dirty="0" smtClean="0"/>
              <a:t> </a:t>
            </a:r>
            <a:r>
              <a:rPr lang="en-US" sz="3200" dirty="0" err="1" smtClean="0"/>
              <a:t>chấu</a:t>
            </a:r>
            <a:r>
              <a:rPr lang="en-US" sz="3200" dirty="0" smtClean="0"/>
              <a:t> , </a:t>
            </a:r>
            <a:r>
              <a:rPr lang="en-US" sz="3200" dirty="0" err="1" smtClean="0"/>
              <a:t>bướm</a:t>
            </a:r>
            <a:r>
              <a:rPr lang="en-US" sz="3200" dirty="0" smtClean="0"/>
              <a:t>, </a:t>
            </a:r>
            <a:r>
              <a:rPr lang="en-US" sz="3200" dirty="0" err="1" smtClean="0"/>
              <a:t>cá</a:t>
            </a:r>
            <a:r>
              <a:rPr lang="en-US" sz="3200" dirty="0" smtClean="0"/>
              <a:t>,…? 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7" y="5589844"/>
            <a:ext cx="838200" cy="8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124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rgbClr val="0F07B9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F07B9"/>
                </a:solidFill>
              </a:rPr>
              <a:t>- </a:t>
            </a:r>
            <a:r>
              <a:rPr lang="en-US" sz="4000" dirty="0" err="1" smtClean="0">
                <a:solidFill>
                  <a:srgbClr val="0F07B9"/>
                </a:solidFill>
              </a:rPr>
              <a:t>Một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số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loài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đông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vật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có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với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số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lượng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cá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thể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rất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nhiều</a:t>
            </a:r>
            <a:endParaRPr lang="en-US" sz="4000" dirty="0">
              <a:solidFill>
                <a:srgbClr val="0F07B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36"/>
            <a:ext cx="16033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6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II. </a:t>
            </a:r>
            <a:r>
              <a:rPr lang="en-US" sz="4000" dirty="0" err="1" smtClean="0">
                <a:solidFill>
                  <a:srgbClr val="FF0000"/>
                </a:solidFill>
              </a:rPr>
              <a:t>Đa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môi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II. </a:t>
            </a:r>
            <a:r>
              <a:rPr lang="en-US" sz="4000" dirty="0" err="1" smtClean="0">
                <a:solidFill>
                  <a:srgbClr val="FF0000"/>
                </a:solidFill>
              </a:rPr>
              <a:t>Đa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môi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691"/>
            <a:ext cx="457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890153"/>
            <a:ext cx="4724401" cy="51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Đặc</a:t>
            </a:r>
            <a:r>
              <a:rPr lang="en-US" sz="2600" dirty="0" smtClean="0"/>
              <a:t> </a:t>
            </a:r>
            <a:r>
              <a:rPr lang="en-US" sz="2600" dirty="0" err="1" smtClean="0"/>
              <a:t>điểm</a:t>
            </a:r>
            <a:r>
              <a:rPr lang="en-US" sz="2600" dirty="0" smtClean="0"/>
              <a:t> </a:t>
            </a:r>
            <a:r>
              <a:rPr lang="en-US" sz="2600" dirty="0" err="1" smtClean="0"/>
              <a:t>nào</a:t>
            </a:r>
            <a:r>
              <a:rPr lang="en-US" sz="2600" dirty="0" smtClean="0"/>
              <a:t> </a:t>
            </a:r>
            <a:r>
              <a:rPr lang="en-US" sz="2600" dirty="0" err="1" smtClean="0"/>
              <a:t>giúp</a:t>
            </a:r>
            <a:r>
              <a:rPr lang="en-US" sz="2600" dirty="0" smtClean="0"/>
              <a:t> </a:t>
            </a:r>
            <a:r>
              <a:rPr lang="en-US" sz="2600" dirty="0" err="1" smtClean="0"/>
              <a:t>chim</a:t>
            </a:r>
            <a:r>
              <a:rPr lang="en-US" sz="2600" dirty="0" smtClean="0"/>
              <a:t> </a:t>
            </a:r>
            <a:r>
              <a:rPr lang="en-US" sz="2600" dirty="0" err="1" smtClean="0"/>
              <a:t>cánh</a:t>
            </a:r>
            <a:r>
              <a:rPr lang="en-US" sz="2600" dirty="0" smtClean="0"/>
              <a:t> </a:t>
            </a:r>
            <a:r>
              <a:rPr lang="en-US" sz="2600" dirty="0" err="1" smtClean="0"/>
              <a:t>cụt</a:t>
            </a:r>
            <a:r>
              <a:rPr lang="en-US" sz="2600" dirty="0" smtClean="0"/>
              <a:t> </a:t>
            </a:r>
            <a:r>
              <a:rPr lang="en-US" sz="2600" dirty="0" err="1" smtClean="0"/>
              <a:t>thích</a:t>
            </a:r>
            <a:r>
              <a:rPr lang="en-US" sz="2600" dirty="0" smtClean="0"/>
              <a:t> </a:t>
            </a:r>
            <a:r>
              <a:rPr lang="en-US" sz="2600" dirty="0" err="1" smtClean="0"/>
              <a:t>nghi</a:t>
            </a:r>
            <a:r>
              <a:rPr lang="en-US" sz="2600" dirty="0" smtClean="0"/>
              <a:t> </a:t>
            </a:r>
            <a:r>
              <a:rPr lang="en-US" sz="2600" dirty="0" err="1" smtClean="0"/>
              <a:t>với</a:t>
            </a:r>
            <a:r>
              <a:rPr lang="en-US" sz="2600" dirty="0" smtClean="0"/>
              <a:t> </a:t>
            </a:r>
            <a:r>
              <a:rPr lang="en-US" sz="2600" dirty="0" err="1" smtClean="0"/>
              <a:t>khí</a:t>
            </a:r>
            <a:r>
              <a:rPr lang="en-US" sz="2600" dirty="0" smtClean="0"/>
              <a:t> </a:t>
            </a:r>
            <a:r>
              <a:rPr lang="en-US" sz="2600" dirty="0" err="1" smtClean="0"/>
              <a:t>hậu</a:t>
            </a:r>
            <a:r>
              <a:rPr lang="en-US" sz="2600" dirty="0" smtClean="0"/>
              <a:t> </a:t>
            </a:r>
            <a:r>
              <a:rPr lang="en-US" sz="2600" dirty="0" err="1" smtClean="0"/>
              <a:t>lạnh</a:t>
            </a:r>
            <a:r>
              <a:rPr lang="en-US" sz="2600" dirty="0" smtClean="0"/>
              <a:t> </a:t>
            </a:r>
            <a:r>
              <a:rPr lang="en-US" sz="2600" dirty="0" err="1" smtClean="0"/>
              <a:t>giá</a:t>
            </a:r>
            <a:r>
              <a:rPr lang="en-US" sz="2600" dirty="0" smtClean="0"/>
              <a:t>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 smtClean="0"/>
              <a:t>vùng</a:t>
            </a:r>
            <a:r>
              <a:rPr lang="en-US" sz="2600" dirty="0" smtClean="0"/>
              <a:t> </a:t>
            </a:r>
            <a:r>
              <a:rPr lang="en-US" sz="2600" dirty="0" err="1" smtClean="0"/>
              <a:t>cực</a:t>
            </a:r>
            <a:r>
              <a:rPr lang="en-US" sz="2600" dirty="0" smtClean="0"/>
              <a:t> 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632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1" y="6927"/>
            <a:ext cx="10305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272274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Động vật phân bố ở những môi trường </a:t>
            </a:r>
            <a:r>
              <a:rPr lang="vi-VN" sz="3600" dirty="0" smtClean="0">
                <a:solidFill>
                  <a:srgbClr val="FF0000"/>
                </a:solidFill>
              </a:rPr>
              <a:t>nào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9" name="Group 2"/>
          <p:cNvGrpSpPr>
            <a:grpSpLocks/>
          </p:cNvGrpSpPr>
          <p:nvPr/>
        </p:nvGrpSpPr>
        <p:grpSpPr bwMode="auto">
          <a:xfrm>
            <a:off x="-828675" y="-242888"/>
            <a:ext cx="10591800" cy="7405688"/>
            <a:chOff x="-528" y="-96"/>
            <a:chExt cx="6672" cy="4512"/>
          </a:xfrm>
        </p:grpSpPr>
        <p:pic>
          <p:nvPicPr>
            <p:cNvPr id="175110" name="Picture 3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1" name="Picture 4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2" name="Picture 5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3" name="Picture 6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4" name="Picture 7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5" name="Picture 8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6" name="Text Box 6"/>
          <p:cNvSpPr txBox="1">
            <a:spLocks noChangeArrowheads="1"/>
          </p:cNvSpPr>
          <p:nvPr/>
        </p:nvSpPr>
        <p:spPr bwMode="auto">
          <a:xfrm>
            <a:off x="990600" y="18891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II. </a:t>
            </a:r>
            <a:r>
              <a:rPr lang="en-US" sz="3200" u="sng">
                <a:solidFill>
                  <a:srgbClr val="FF0000"/>
                </a:solidFill>
              </a:rPr>
              <a:t>ĐA DẠNG VỀ MÔI TRƯỜNG SỐNG:</a:t>
            </a:r>
          </a:p>
        </p:txBody>
      </p:sp>
      <p:pic>
        <p:nvPicPr>
          <p:cNvPr id="11269" name="Picture 5" descr="HINH 1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68350"/>
            <a:ext cx="9129654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6329363"/>
            <a:ext cx="9144000" cy="52863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 Kể 3 loài động vật thuộc ba môi trường ở vùng nhiệt đới?</a:t>
            </a:r>
          </a:p>
        </p:txBody>
      </p:sp>
    </p:spTree>
    <p:extLst>
      <p:ext uri="{BB962C8B-B14F-4D97-AF65-F5344CB8AC3E}">
        <p14:creationId xmlns:p14="http://schemas.microsoft.com/office/powerpoint/2010/main" val="4101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4057402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02" y="13853"/>
            <a:ext cx="5086598" cy="318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966"/>
            <a:ext cx="4103028" cy="202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29" y="3201932"/>
            <a:ext cx="5040972" cy="36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281054"/>
            <a:ext cx="4103028" cy="2576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trên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cạn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9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0"/>
            <a:ext cx="3255818" cy="283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2" y="48491"/>
            <a:ext cx="5862205" cy="411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2" y="4160784"/>
            <a:ext cx="4010891" cy="274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398" y="4038600"/>
            <a:ext cx="5181602" cy="2789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trên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9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vi-VN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vi-VN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 dạng loài và phong </a:t>
            </a:r>
            <a:r>
              <a:rPr lang="en-US" sz="3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</a:t>
            </a:r>
            <a:r>
              <a:rPr lang="en-US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 số lượng cá thể</a:t>
            </a:r>
            <a:br>
              <a:rPr lang="vi-VN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0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076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34" y="0"/>
            <a:ext cx="516323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2819400"/>
            <a:ext cx="3740727" cy="4003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Dưới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biển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819399"/>
            <a:ext cx="5403273" cy="404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036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410200"/>
            <a:ext cx="4114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Ốc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anh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vũ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295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F07B9"/>
                </a:solidFill>
              </a:rPr>
              <a:t>Ba </a:t>
            </a:r>
            <a:r>
              <a:rPr lang="en-US" dirty="0" err="1" smtClean="0">
                <a:solidFill>
                  <a:srgbClr val="0F07B9"/>
                </a:solidFill>
              </a:rPr>
              <a:t>môi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trường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vùng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nhiệt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đới</a:t>
            </a:r>
            <a:r>
              <a:rPr lang="en-US" dirty="0" smtClean="0">
                <a:solidFill>
                  <a:srgbClr val="0F07B9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F07B9"/>
                </a:solidFill>
              </a:rPr>
              <a:t>  </a:t>
            </a:r>
            <a:r>
              <a:rPr lang="en-US" dirty="0" smtClean="0">
                <a:solidFill>
                  <a:srgbClr val="0F07B9"/>
                </a:solidFill>
              </a:rPr>
              <a:t> - </a:t>
            </a:r>
            <a:r>
              <a:rPr lang="en-US" dirty="0" err="1" smtClean="0">
                <a:solidFill>
                  <a:srgbClr val="0F07B9"/>
                </a:solidFill>
              </a:rPr>
              <a:t>Dưới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nước</a:t>
            </a:r>
            <a:r>
              <a:rPr lang="en-US" dirty="0" smtClean="0">
                <a:solidFill>
                  <a:srgbClr val="0F07B9"/>
                </a:solidFill>
              </a:rPr>
              <a:t>: </a:t>
            </a:r>
            <a:r>
              <a:rPr lang="en-US" dirty="0" err="1" smtClean="0">
                <a:solidFill>
                  <a:srgbClr val="0F07B9"/>
                </a:solidFill>
              </a:rPr>
              <a:t>mực</a:t>
            </a:r>
            <a:r>
              <a:rPr lang="en-US" dirty="0" smtClean="0">
                <a:solidFill>
                  <a:srgbClr val="0F07B9"/>
                </a:solidFill>
              </a:rPr>
              <a:t>, </a:t>
            </a:r>
            <a:r>
              <a:rPr lang="en-US" dirty="0" err="1" smtClean="0">
                <a:solidFill>
                  <a:srgbClr val="0F07B9"/>
                </a:solidFill>
              </a:rPr>
              <a:t>ốc</a:t>
            </a:r>
            <a:r>
              <a:rPr lang="en-US" dirty="0" smtClean="0">
                <a:solidFill>
                  <a:srgbClr val="0F07B9"/>
                </a:solidFill>
              </a:rPr>
              <a:t>, </a:t>
            </a:r>
            <a:r>
              <a:rPr lang="en-US" dirty="0" err="1" smtClean="0">
                <a:solidFill>
                  <a:srgbClr val="0F07B9"/>
                </a:solidFill>
              </a:rPr>
              <a:t>lương</a:t>
            </a:r>
            <a:r>
              <a:rPr lang="en-US" dirty="0" smtClean="0">
                <a:solidFill>
                  <a:srgbClr val="0F07B9"/>
                </a:solidFill>
              </a:rPr>
              <a:t>, </a:t>
            </a:r>
            <a:r>
              <a:rPr lang="en-US" dirty="0" err="1" smtClean="0">
                <a:solidFill>
                  <a:srgbClr val="0F07B9"/>
                </a:solidFill>
              </a:rPr>
              <a:t>sứa</a:t>
            </a:r>
            <a:r>
              <a:rPr lang="en-US" dirty="0" smtClean="0">
                <a:solidFill>
                  <a:srgbClr val="0F07B9"/>
                </a:solidFill>
              </a:rPr>
              <a:t>,…</a:t>
            </a:r>
          </a:p>
          <a:p>
            <a:pPr marL="0" indent="0">
              <a:buNone/>
            </a:pPr>
            <a:r>
              <a:rPr lang="en-US" dirty="0">
                <a:solidFill>
                  <a:srgbClr val="0F07B9"/>
                </a:solidFill>
              </a:rPr>
              <a:t> </a:t>
            </a:r>
            <a:r>
              <a:rPr lang="en-US" dirty="0" smtClean="0">
                <a:solidFill>
                  <a:srgbClr val="0F07B9"/>
                </a:solidFill>
              </a:rPr>
              <a:t>  - </a:t>
            </a:r>
            <a:r>
              <a:rPr lang="en-US" dirty="0" err="1" smtClean="0">
                <a:solidFill>
                  <a:srgbClr val="0F07B9"/>
                </a:solidFill>
              </a:rPr>
              <a:t>Trên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cạn</a:t>
            </a:r>
            <a:r>
              <a:rPr lang="en-US" dirty="0" smtClean="0">
                <a:solidFill>
                  <a:srgbClr val="0F07B9"/>
                </a:solidFill>
              </a:rPr>
              <a:t> :</a:t>
            </a:r>
            <a:r>
              <a:rPr lang="en-US" dirty="0" err="1" smtClean="0">
                <a:solidFill>
                  <a:srgbClr val="0F07B9"/>
                </a:solidFill>
              </a:rPr>
              <a:t>hưu</a:t>
            </a:r>
            <a:r>
              <a:rPr lang="en-US" dirty="0" smtClean="0">
                <a:solidFill>
                  <a:srgbClr val="0F07B9"/>
                </a:solidFill>
              </a:rPr>
              <a:t>, </a:t>
            </a:r>
            <a:r>
              <a:rPr lang="en-US" dirty="0" err="1" smtClean="0">
                <a:solidFill>
                  <a:srgbClr val="0F07B9"/>
                </a:solidFill>
              </a:rPr>
              <a:t>nai</a:t>
            </a:r>
            <a:r>
              <a:rPr lang="en-US" dirty="0" smtClean="0">
                <a:solidFill>
                  <a:srgbClr val="0F07B9"/>
                </a:solidFill>
              </a:rPr>
              <a:t>, </a:t>
            </a:r>
            <a:r>
              <a:rPr lang="en-US" dirty="0" err="1" smtClean="0">
                <a:solidFill>
                  <a:srgbClr val="0F07B9"/>
                </a:solidFill>
              </a:rPr>
              <a:t>hổ</a:t>
            </a:r>
            <a:r>
              <a:rPr lang="en-US" dirty="0" smtClean="0">
                <a:solidFill>
                  <a:srgbClr val="0F07B9"/>
                </a:solidFill>
              </a:rPr>
              <a:t>, </a:t>
            </a:r>
            <a:r>
              <a:rPr lang="en-US" dirty="0" err="1" smtClean="0">
                <a:solidFill>
                  <a:srgbClr val="0F07B9"/>
                </a:solidFill>
              </a:rPr>
              <a:t>báo</a:t>
            </a:r>
            <a:r>
              <a:rPr lang="en-US" dirty="0" smtClean="0">
                <a:solidFill>
                  <a:srgbClr val="0F07B9"/>
                </a:solidFill>
              </a:rPr>
              <a:t>,…</a:t>
            </a:r>
          </a:p>
          <a:p>
            <a:pPr marL="0" indent="0">
              <a:buNone/>
            </a:pPr>
            <a:r>
              <a:rPr lang="en-US" dirty="0">
                <a:solidFill>
                  <a:srgbClr val="0F07B9"/>
                </a:solidFill>
              </a:rPr>
              <a:t> </a:t>
            </a:r>
            <a:r>
              <a:rPr lang="en-US" dirty="0" smtClean="0">
                <a:solidFill>
                  <a:srgbClr val="0F07B9"/>
                </a:solidFill>
              </a:rPr>
              <a:t>  - </a:t>
            </a:r>
            <a:r>
              <a:rPr lang="en-US" dirty="0" err="1" smtClean="0">
                <a:solidFill>
                  <a:srgbClr val="0F07B9"/>
                </a:solidFill>
              </a:rPr>
              <a:t>Trên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không:đại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bàng</a:t>
            </a:r>
            <a:r>
              <a:rPr lang="en-US" dirty="0" smtClean="0">
                <a:solidFill>
                  <a:srgbClr val="0F07B9"/>
                </a:solidFill>
              </a:rPr>
              <a:t>, </a:t>
            </a:r>
            <a:r>
              <a:rPr lang="en-US" dirty="0" err="1" smtClean="0">
                <a:solidFill>
                  <a:srgbClr val="0F07B9"/>
                </a:solidFill>
              </a:rPr>
              <a:t>ngỗng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trời,hải</a:t>
            </a:r>
            <a:r>
              <a:rPr lang="en-US" dirty="0" smtClean="0">
                <a:solidFill>
                  <a:srgbClr val="0F07B9"/>
                </a:solidFill>
              </a:rPr>
              <a:t> </a:t>
            </a:r>
            <a:r>
              <a:rPr lang="en-US" dirty="0" err="1" smtClean="0">
                <a:solidFill>
                  <a:srgbClr val="0F07B9"/>
                </a:solidFill>
              </a:rPr>
              <a:t>âu</a:t>
            </a:r>
            <a:r>
              <a:rPr lang="en-US" dirty="0" smtClean="0">
                <a:solidFill>
                  <a:srgbClr val="0F07B9"/>
                </a:solidFill>
              </a:rPr>
              <a:t>,…</a:t>
            </a:r>
            <a:endParaRPr lang="en-US" dirty="0">
              <a:solidFill>
                <a:srgbClr val="0F07B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33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79" y="5211763"/>
            <a:ext cx="16033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211763"/>
            <a:ext cx="16033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00"/>
            <a:ext cx="2171700" cy="3733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Gấu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bắc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cực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2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305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5486400"/>
            <a:ext cx="47244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Voi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8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MG_0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3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55444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4724400"/>
            <a:ext cx="30480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Chim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uyên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ương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686" y="1371600"/>
            <a:ext cx="5903686" cy="22098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Nguyên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khiến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vùng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phú</a:t>
            </a:r>
            <a:r>
              <a:rPr lang="en-US" dirty="0" smtClean="0">
                <a:solidFill>
                  <a:srgbClr val="002060"/>
                </a:solidFill>
              </a:rPr>
              <a:t> h</a:t>
            </a:r>
            <a:r>
              <a:rPr lang="vi-VN" dirty="0" smtClean="0">
                <a:solidFill>
                  <a:srgbClr val="002060"/>
                </a:solidFill>
              </a:rPr>
              <a:t>ơ</a:t>
            </a:r>
            <a:r>
              <a:rPr lang="en-US" dirty="0">
                <a:solidFill>
                  <a:srgbClr val="002060"/>
                </a:solidFill>
              </a:rPr>
              <a:t>n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vùng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ôn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Nam </a:t>
            </a:r>
            <a:r>
              <a:rPr lang="en-US" dirty="0" err="1" smtClean="0">
                <a:solidFill>
                  <a:srgbClr val="002060"/>
                </a:solidFill>
              </a:rPr>
              <a:t>Cực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1100"/>
            <a:ext cx="30915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5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8948"/>
            <a:ext cx="9144000" cy="13112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 Động vật nước ta có đa dạng, phong phú không? Vì sao?</a:t>
            </a:r>
          </a:p>
        </p:txBody>
      </p:sp>
      <p:pic>
        <p:nvPicPr>
          <p:cNvPr id="1028" name="Picture 4" descr="http://dantri4.vcmedia.vn/uPiL9cccccccccccc1Gc/Image/2012/05/seudaudo-1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316182"/>
            <a:ext cx="1801091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MTEhUUExQWFhUXGBwaGBgYFxggHxwaGBgcFxwcHB0cHCghGhwlHBcXITEkJSorLi4uFx8zODMsNygtLiwBCgoKDg0OGxAQGzgmICYsLCwxLDQsLC8sLSwsLCwsLCwsLCwsLCwsLCwsLCwsLCwsLCwsLCwsLCwsLCwsLCwsLP/AABEIAL0BCwMBIgACEQEDEQH/xAAcAAACAwEBAQEAAAAAAAAAAAAEBQIDBgEHAAj/xABAEAACAQIFAQYEAwYFAwQDAAABAhEAAwQFEiExQQYTIlFhcTKBkaEHFEIjUrHB0fAVM2Jy4YKi8RZTksIIF0P/xAAaAQADAQEBAQAAAAAAAAAAAAABAgMEAAUG/8QAMREAAgIBBAAEBAUEAwEAAAAAAQIAEQMEEiExEyJBUQVhcYEykaHB0SOx4fAGQlIU/9oADAMBAAIRAxEAPwDOZPjxe+Ib+tPbuTOVlVJHpxSAYQWGG/WtplOdkoBFeAdqtx6zO4KixEd3IboglWK+1OMq7MJeHkfIim2J7TssDRI86Es5hLF1Ok+Q60DjRHG43M643u5y72ceypBEj0pRby2GPNO0zp3+IigsXmLb6Fn2rI+Xbl24VuNbAkGAYvD6TxFTt4XUKLyPKnvuTd2HQU8xWRrb4NbEZ680vjdQfNMTcvFDT3KMRrXip5lkUrqUj1BqjKQUHpSeApfqK+NWNiUZlYZzE0Bc7NdelO1vkvvTG/eGjatq7VWpYBQKMzeCy8WzsKLxijptXH1FpEVx3IqWN9wgLKB1IW8JAJqS450PhofFY+BvSuxmI17mnVCYr8jqaZ8W7rvRGW4fVMigLWOULsKj/jyruDTDFfczpYB3Q/F5cAZFBSVmq7GeC4eavxDLEzvWXNonccniIo3GHZawcieK0OGtW+NqxWHxwH/FGYXFmZmji24eAsqEI7mkzPKEILDY+lZ4sU60dez2AQWpcl9HMzzSZtMuZrAqXXHUDx2L8jS8YydutOr2EtnmjMpym2TMA1oGEAURNC5vC5qWdm8uLQTtWmvWdKnaoZfpQx09KtzLEeEx5Vg1nwlc9MGqu4j5vENzAYnNWTFelOcw7QSog19byEYjxkx5Vk81ye8l3ShLD50TpEAAB46+sUFCwM0du+Lkc0Q+WPBI29KGyTCXlC6l+xrVPaYpxvXpabAqDiXYr2pmR/KXByRQrzPArXplbNEig72Qbnes+txMSNsk+wnueWiy1x5YMN+oNehdneyylZLSDRGP7Q2IOi1t56aCs9oLjqRbU+wrUyKDRmNnd14mkbJ7AXTsT96z2c5Cbayo+VA4LE30uanJMdDzTrN85Zk3UjbrUPExZOOiPSKu4eszuDw8HxfejmMbqB8qUXA0E6vaiMkR5JeayOeSTwIBk3kmo6yzHspgiKszPHhhufvQTXln2pXftgtJn0imwqHFgzRixLkG6VXs2vL4fiHSiMJdYiTtQV2J603warG4mnGYHIEIlmocVOXoAk80ut4os2mdqJx4VtgSKow2VuBqXxVfLh44g2giMLDKvNCZriQB4dqS5nmZDaUPHJ9fIUtuZg/BIPuNqXCQgqp7eH/jmpbEMjEC/Qnn+0NxOKkVnDdOsmneEsm6do9tQ/iYo672bI2KFT7f3NatwA3ekw6nS5NOduQVFQzDaJI2pZiMYQeD9K1WDyQWzuN6eWMitXB0J9aI1CFfLPMfKp4nn2VYh2cRtW8TDXDb3qi52fRGkCY6Co47NTbEAGs51DOeOIti6Epu2CgqqxizMTzQF/Ny4gDeh7cjc71ZPYzSG45mmXJHu7q4nypvlvZaBNx5ny6VnMsz11+ETWgsZneYbQtXWvaTJc9QbM8ELR2JO/U0+7O2wVkHf3pFiLJeNRmea0uTYTQuw2jms2xzkJJ4inG5F3LSGVxv7wKaX3TRPFLbmOQbHaKl+Yt6eZrgwQkCKWg1vGMhbQDB9K7hyQ2tl560yy3DhxJqWLwejkEiohAfMJMuAOJC9mNsARQ9rOg8gUFewgc8bVBMhcbo3yqKapcjEA9REY+se2M2UDTNDvjpM1TlPZ9jJbbfemP+DLW8KzqCOoxyV0IpzvE2blrRaUSRttWPw2KbB3IddjWywGCRAGZjWe7WWEuGV5HlXnZCzVkPB9od3/mdx+bC7DqIiuK5xUW5CjzpfkCh7bW/1U4awqACQG4kVJNMWyeITxIpjs3KLuUGyd21CjksHQTp2jmicrwIZtTsWHSaMzm4SNFsD1PlW5sCtyZZnAaqmHzIleDJqrB4zw7g+8Vp7mWWwPFEnmiMLldoDbk1jVxhtFFzTjyqo8sy1ojeq8Rigp5IrcHIbTxtJ+lQ/wDR9uZYc9K1Y/6lGqMo2oQjkTBrquuBb3NamzhGt22VmUOVIUkkAEiAeDxzXcR2ebDPrtSwPSKz3aE4y4w8BUeVUaxxFGTzApFeb5AuHsa7twPcZgF7tth13BXxCAeorH5jjdGld2Y7CZ2HAH1rfZnkOJuWllDsZnkcRSGxkC2rxuudbD4ZGwI6gfwrTpsByN8hPoG+M7dJe+8pJ+whWR5OmHdXxVwOYHhXZbZPU/vMD/Oh+3mbYixi00uRpXnowYnYj3U1DMHJkVqMV2WtZlh7Vw3GVtKgsIMFAQRB9TNa3C4siv6cgj39p87myvkO7I1wfs1mIxmGDvAeSDHmKaYSzc1FeB0NXnJLOHsqloEBRA3+58zXMtvE183qtQ2DKxH4T6e0ykj0lmIsQdyaUY3CozQSaf2LOt9xMUZjMMhHw7+1RDqf6t/aEMB5pir+Voo4pS2Ce48JPltXotnKdfI+tFYDJFtkzHvWnT6w5D+GofHFTLdn+xrmNbQOfWtNi8lS2AFPzojMbhXa2dz6UrxWX4kkPr1elbBqkCn3hXIxMRY/BOlwANKnitThb10WtK80pZLg+MU2yi05PG1TOuU0V5lcjkrUzDZdizcLFfCT501t4RyAI3963C4dOsUozh0tkRE+tUC7SDfch4pA5ksmu6Rpbmm2KxcrxSdXDQTRf5kAUxcraqskG9oFdxEA7b0Lgs1ZTBrtzFBjA/5q8YFdOrr5V4DafLkymhVdGEWYbh80by5qq5ccknVSRcYQ0AUwGMrBk1WrNDceJwAMEAa4I2G1JMwtunh07ng07TDPbZZ60xu4ZLpkH4a9zIdOgGXMf9+ku6qHmW7O4c22ZiPFVIy+5duFpPNaUaLLSTM9KY4PH2Y/yxPoKQ6nDlFISqj1riK+2vLE2DRl5J2qjE41tUKJ9aJS07M07CdqLyvSzQIHmabw3LLkR+COINt8mJ7OJl/HuaeWAdoG1K8flLG5IPXmmCagAJFYv/rbEWy1Z6J9IhNekf2sLsIG/nXMdgbxXwsJ9aEwGY92pLb1LGdpQqkxxXuaPLiy49xNE+kcgesswlm6N7gG1I8wuNdu6UAAHU0xw3ahbqGBQ+W4AyXDyego6hqZVxi77gNqeoNmeadzZZGWGIgeW9ec469qrT/iOXHdSCJJ+wH9ay1mxO9e1oWvCPvCo43QLuqf9lMcE/YsdImVbpv0NL3tQKpttpO1aMmBXG1od9zZ4t9B8U/P+VaTJssw91QRsfQ1jMpztguk8eRgiiXz1uA0R5f8V5Z+B4t5c837wWDNVisAltvAaqe6PKskM8vSJdj8z/OibfaJwIMN5lon+NePqP8AjmdnLo4Hy5H8yqlb83Ub4vGMPhqu1mLEeI0ms5yp3MMZ6EgUcmc2P1gz/pj+cUT8DzY6Kd/WKFW+oyw7kmYmu4rMnBiNq7hs2w8SH0gDckHb3IkD51JsMt7dGVh+8rAj7Vnf4XzTk2YKK9jiCXMUXjaKZqSqeHnzpdj8zweEX9tiLYP7vxN9Fk0BgO3uW3fCMRoPTvFZAfYkR961poc2nT+kt/WdW4UIXaw192LFyo9KjjMK87mSOppphcRG4gg7gyCD7Ec0DjcXqePWnzPWPcRyO4px8VPsPe0Dc71G6WcjxQKljMKrLIO9A28LciftXmHWMTZNCLVCNv8ADVVdQO9DPjXAiNvOrMsUMCGJ2qp7eptCn5xShdTV3QMPI5hFrDDRrqCX1jda5dRrYCs0+1XDAFt/Os66V8hpBVd/WKFLdRxi8PdVtRQaI3g/1rMYzMbSlgAwI8qIxOLvXU0i4YpacOUtlW3B+tejqcaZgODX16lSl8xxl+SPdAuACDxqP8qdWciCiblwAem1Z21nN62ioD4B160txmcargV2Zl9TR8HS4gKQsfmeIpQ+031vBWAp0mfWaWX7a2DMDfyFJg5ZP2TEAdPWhswa80EkkgVPN8QQ0NlMPS4rEgQjN8fcBUqpiaIt42V43PlSu3i7hQax9KaYDBXGEqI96iXxHHsxrZbsTt6sIRhT4STzSc5ezksT4fKn97CtbUM0GeY6UFbuclaVXTTMA6beP95jK23iKLGSaCWQnfoK0+T2ig1EGPtSxLrat+Ka2808EBZrRg1qi2PHzjsbmT/EfF96tsgfC5H1U/0rJ2LsCK1na+3OGd43Vlb76f8A7VhsNdmvf+C6o5sBZjyGI/f94oFiHF+nSqXXrzUVuVB71e4GEQqfSTu4oJtO8FvkOsfOqrmP46bj/tHeH5bAH3jrSbE4k6m266j6lR4EnyBGogfXmogfDqMttq9iQ5HoCdM+YQDiptllRjji9murUg2GluP9TMgP2LfIVTiMwMnfal2vy9N/Rev2+lUXLn3P9/YUniQ7YyGYkcGKi+cHzpPeeqC9TLyoUzRWM1MNJ20tP0pVl+euqALtO0CYYEGZ+30pRjsXA0TueaBFyKOPKVNx6O0r6e0cwG3G5AGoz67VVcwsetBLmJEaQPWd59+Kst5ietEsrdybA3YjnI88xODabLwvW2wlD/09PdYNeldlO1eExrBLh7i+eFc+Fj5K/X2MH3rySzig39/arnwytt/fyrFqtHjzqQ36Rd3oZ+jxlgXbyq3CYQEweK8j7E/iLcwzrh8czXLBgJdO7W+kMeWT7j14r3LDm1oDqQysAQwMgg7givmD8Ky48mxuV9z/AGnFLHESXcutpcETv60RjMEFGpeaYd8knaqtWg+MCDxTY8KAEXfP5RAIm/whvidpJ+1GJZIEUTjbylTpgx60jXOLsf5Z/v5VNky7vJdRgpMOXsyAAUYjbeaR5igtnSdyDWus5kjKXLtAMcdaoxeCtXTqW5Jj4TH/AJrfrFxHGRiHPdXX5CRO6quZDSCIaRqqlsOqjdZPTatHiMub4xb2XncVThMZrBWIB6EdK83SuqYvEycEdX+0gytft7QfDDusPBMMd65gMapDd55Utzq7L7Hih7F1nhOprFp9wbeQCSb5hDsCFj7DWVG2oT/WmmAssJOus3ctBPibc8VFMaVME1qx5/AybyguVY0eRGWa4t/hDdetK8DeKtuZmiUxKkwwn1NE3jtCKJHWs2XLkyHd3+0NE8icvXj12nirFRoAVoPqKit7wkuNRHkCaHTMdQlpDdJ22rtu1Lyi/l+/yhZie4bdyo4izdtTu6ET6kbfeK8Pw2JZbhS4CHEyPIglSPcEV7fgs6sWRFy+iueAW3PsBufkK8g/FTBtbxpxaWnWzeO2oRLgeLb9IPMe9fS/BSMabQKB5EpiHElbxANV3b9ZfDZuy8iR70V/iwCnmenl/WvoLMciMsY42PWIn36/QVX3vXp5f18/784pXbzhmO4XTHG9dt5kB5/Spm5QARgzgA+XU9T/AMc1C428npxQFzM1jYEn6CgruNc9foKHMahGdwjma0n4f9mTjrxb/wDhaI1n948hF/meg96zXZLKPzmLs2bjsqu0EjmIJgdNzA9Jmv0tkOW28JaFq2gVBwB/EnqfU15+tyMF8NDRPr7f5i5GKjruCHs1hVGtcNY9f2Sf0rN9ovw+yq5BKNZY9bTaef8ASQV+1bNsVDhFM6ulVY7IzcdSV4rDi0zol4yb+sVMbkXdTBt+CuBdB3eIvo37zG2wPyCr/Gslnn4MY2zJsPbxCgdDof8A+Lbf91e6XcEVXblRvQGGvu5Kgyfata5cqDaeT85Tadtz8s43BXbDlLqNbccqwIP3o7LsZOx5H9/xn61+l8V2U/M2zbxC27i+Trx6gjdT7GvDPxR7FDLMQndkm1dUskmYKkBlJ6xKkHyb0rdgys34lqI67hAb+DF22f3h/e1a38IO1jWLgwN9ibdw/sGJ+B+qmeFbaPI+9Y/JcWCOfeo4/BwxKkhlOoEc+YI+Y+1aMunGRKExrl2na0/ThEbmJpJjhddt2EdAKo7FdoTjMBZvMP2m9u7H/uJsSB6ghv8Aqp9+TYiVSD67V4w0ZXiblQTOjNbdlgjBmPB2J+tMv8Rb9Ni5HTw12/fu4a21zuTcedkUST7Usf8AE1VOl8Fiww5HdHb6VdcSqKlRiscSjL7zqhtrBBPJ86YPitMhh4ojVXLOUKgLK7PJ+HrSfFljfLD/ACwN1G+9fJt4w8rnj04u/vPOVOzGti7cZSFkDkSeflNFOi6TLw+nw+/r6VVgLltgCGgkdT18qhh783dJXUvXz+VZj4hdVNV18vv9ISaHMTXstMTMtMHy53qf+HusxEEbQeK0Wa5db0F7T6Y+JS0fx4M/xrIZZiWt94GQk+v8qvk0+VeGIPsRyK/xJsnIj/KsCQwaVZeusgwfaudoQptsAlob7MvM/ShMBeTSGkrJgmfOmeFsB0Z9IeDxtxXp4cDBNpHMqq8czK4e4dO6yByaIwt3WQoJkmABTqzYS8HlGRQYB4n2qGDtG28W7aahwfP3NZ82FVKhjRPpCVncrt3EYobhVATIjn50dnSWZ8SSWESOfr0r7IswuXSbd62ZXnTv856U0v4X4gFJUfCYnfyNUfRv4YCpdmifUfOMuOuIpwuDU22W2FJjw6lBZZ9aQ5tlF27ZbD4oBlb14jgjyPkalmz37MuiOJ8gflQeR4t72IVbjMNXO+5+tOunbGVSzu/T+Z3KtRE8v7Sfh9iMOxNmb6c+EeMD1Ucj1H0FZRZ4O3vO1fqXD5Otp2uLccTsGZgfoAKQ9sOwtrGIZtqMQ3wX0ABJ6awI1g+u/rXupq9jbMn5/wA/6JawTU/PBWK+npWizzsNj8LqN3DPpHLp4l9/DuB7gVmWWtwYHqGp0npTTJMnuXr6Ilpru66lXy9T0HrQmUNb7+33oJt611gGPDIncV+jMptWblg3LC27KKhZtMBgFE77T061LNkI4UcxlW+BPNez2Ud3j27lO77kiQGLQQNPJknct9K9I7QZu9tFAUk7EmDEetL/AMMcvuflruKFsO164SJPIXz/AOpmom9Yx1zFaLotCyQCwnf2rC+F3TgzdqwN4xrXlFfz+txhhlDKt03NLx0jamVk4m4paxcUniW4+goWxlysNCkaZ6VDPs6t5YAps3O7fl0QkL6sRxWjFhGMADqZS1/WOcuwOnUHvG47fH4ht6ADgU3t2VRRoA4rLZTl+BQHE96Zu7ljcPXpE00w2Ely6XWKEbCf+KqtXURgahKLeGp9t+B0rzH/APINj+UwquVLm8SoA/SLZDfdkr0XM7OIW0wW4gHJY9FG5k9Nq/O/bbOruZY5Us6roQC1YVZ8e5JcD/UZM+Sjyoi7qDuZjD3DbfV+lp+xiafYm54lPmP7+9aDt12UGXZXhbdxgcRdvF7hHkttvAD5LrG/Ukms3my6fy4BnUjH+f8AWtunfyn5fvMWpQFgfe/7T1j8CMWAuKs+TLdA/wBwKGP/AIJ9a9KxFx2IXSQPMV4r+C8/nWOqAbZRh/uGtT8jaI/6hXsi4K4j/wCeYO8ECahqwN5qaNMTsFxhhdIETJHM81VexkMRAPzrlu0d2cz8quVFj4PsKiOuJX6zynFZ9cXSEmHG5A8TeXHFG9lswtdywvqVYlhLSAd4AnzpEMRcW0WAYWAe8a4VhuYEentSfC28RiL6IUvXLLEmEAmTuBJMDzk14SadQLHY6E44gV4nol+2AqC3cRABI3WPmSaGObjD+K6VgyQVIbj2NLsyyJUtsl3C37NqJZwRd+gUmD7wKCyfOMNZstFtrmowUgMdOmQJidRESB51mOhTLW8EflcRcCmO/wDEbTKt+6DBI0KDuxOwAHWissS07s964ReYjwrsqoNlQTzG8nqSaw2Fwt65+1w9r8ybUTbtkBbWvcLv8RA567RW2xNy21kriFuq4/VaXxAnyBG+9asOhbCtJ+sodPQ8p+sa4vC4YIWIAUbkjpG8n0rNZhjrNsG5au3FWPGEViAfPyApWnaZrKKbli4EZyim7pD7b7qBp3E/SnnY3P8AD3rjzf1wCFsFUUKOdwv+YPsKOLRuxBY89WCYPBYcwjKseuIUS5NsiR03plZxjW9DLaRxJBE+KPPfaRWXyS9OOuDECytu6ptW7NsQoQblwPM7fUUwweEtYZrli13hseJm+LUp2I3HiA2JNFNJ/UBLXXUocHvHuJ7SX7QJOFjW4W2JG89WjYVD/G8Y0arCWxzIbVt8uKTZ3207i6tt8M95YHjUSBO0naeehpfjM5v2ibmGvDuSCO5e3NwMp3KyYI36xXqFwLuOuEHqanGdoWtsiuVaY8IMxPGo9Klj8UzoTbVUufpEDc/PkVncrzJQhfwrfdt2cAbn9TCJAimeV5ytxmkd6zACQDG3l5H+lZs2Rqsdev0k3w7OYficyS2i27iLdY7QjAEN15PTzFYDtPczEkLZNxrbN4EBDERvs4iOK2y4dLvw4fXG2srBQEeJQeeY2BphYxduyGUpATbT1JI2geZoYqyeY9e/uIMSgc1ML2Rw+MvMb103VUHSRc1A+HzB6U87Q9kMLfYscPac3VhmtiGEnZgRtMgb1oMnxi3C66boIO2xIG0wdoruJwli2Cr69TiAVUzudoK7AzxV8SFOuQf0/mVyZN3FT8q51lr4bEXbDgh7blT57HY/MQfnXqmKwbWMF+YIg3VFsFbjD411MpWdzAb2rv4gZFb/ADeFMOLt0QxuOWMF1VDudiJanf4jYRFFi1bKG2gcwnIYBfijrp1feqO+77TZpdMFbGzH8RPHyH8mOuy4uWsLbRkhVWSUZuT4jsJHWmlzFm4VZbymNmUjc+gO0Ugy3E4vurRtBr1pxuUVdaEAeFwSoJrRZbhrzr4lUbyCxA+oVj1p06qZNQT4jXXcTZrmD2ijPYdVJ89hHsTQ3aDNXxeFZMPrD/vETxufCOa2CYIsSWuWmbjSw1L9DB+lfYfI7SiT3aOfiCDafTjauIIkQRcwHYfEu5QPaOvdTqQwCs7+Lia9CTLvB47jKRzpMCfMAb1dayWwskBQD1BI38+at/JKdxdMD1kbfOKmrBe/2hbzTM9osjXG2Dhxib6Wx/mBTBf0LOD4fQc9Zqjsn2Qw2AlsOis5B1XbhDOFjcAxCr7RWmxWZ2bSzcuA7gdBJJgCdhuYFAdo8qfG2WsM7WrbH9otogu6/uljsqnyEzQXOj/hP5Q7CJ5H2kxd7PMxXD4bxWbIIBJhYnx3D56jpAHJC7cmseMpuXcwfD2A94o5RYHIQ6SfJVmfQTX6NyHs9hsHbKYfDC1I+MmWZo2LMSSfn9KXdiexdvL9bKguXbhl7rGIEyEQHfT1nknnpFVzBTFbHYozKdjOyl/C5q9u2yzbwyNcYglddzy891cA+QNemXHvJ4rz2hA8MA7n1BNMFcNsQQeD/wCRVN7AozAlQYESZ49Jo5Mu7kRUQLxAfz2IdiFRGSJDBjv8qZ2bl3SJQA9Rq/4qu1h0t/DIPnRamlDCEifnDtDn2JuXblo3GK6oRdRAVORAGwEbU47M5n3di5bGJWw6quu60kQSSBtuWiRPpRl3LBiLq3MPiMEVcTctXRO46qxSfkeKLHaK21n8rYFi3ctOwBZQqiDu9smQASSTMEVBkvuawwI8sPy25eQ6BijeYwQqgh9zEyZKJ+9K8UezYQO3f4hWxB8PiKqFHGlAJIXb3PWgMls4Jw5tpbvtxem7OqBOoBdSMv8ApO9GZdmps6rapoAbxG26MqNsYfTbWCRAC7sfpSY8QWIVrgCVdmsKtq5c7q4ludRGmwwBAPGq4R3jFvIUvv3sRbLhrmNN1+F7sssNwVaTp5jY7eVL847e2B3ndr3js3ja6qMDAjSFYTpEbD1NIx+JmOtLrtNb0SBJsLpJ/d1ACT86pze25RcLkXU9IzfB3Uu22OHs3bYWWLuqy0H40ug7jaGBJ5GwrL5xicwxCBUs4XDWvjDeFiI4KtETHBSeORVGUYu7mSM1+6trpodSq3FfabbNsW6em1afHZIyhbTXb0KkBUUElVG0uw1T0JXzFMx44HEmBtNesTf+nr1mwvd67969DlrhgKoMwYBg7bwZM819iXFt0AFi2gJhLeItIFYrHeqBECTuG5k0ww+EwoUzh8RimEQrgBYO0BWYELH708VdcxQAF23gbaqBBHdjvNXGwtTPTYTNJSgcQjce4ra5hzJfGEsB4mQK0tyAWFsgnY/D506w2bZdYtgOgLjc67VwMSeT4lG536VFGvG+NIssttYZEiVYmQTpQlCYJiIqNrtBjEUg4IgLtJCtPrJaWJiaINdf2g2kj/MuOf5XvNkamAlGtXASCY2BTcSY2rtztbhrY0i3ds21iQuHuD5TtAkihE/EJkTWbIRRzKwY842On14rn/7RsGO8RYbqY3HpPNd4ino/pB4Teo/WQwPaPDNaYXVcqLkpbULrABgbm4Wc8knmCfKmuV5zhCzJ3PcEiZuwC3oDMgb/AD4qyxnOX4hvEFVtgdY4A3jfir8J2SwyjwAXhuR3mksQRBGqNx71y3/1qKQo7FQgY02ToWzbVWOzd6PFz+kgGeNhPNXPimBAYIZ4U6558zsKylgph8RcRrNrSWhSli4XUwWHeEqZHkwMb/KmzY65cdR3jLDfuAq3oWJ29uaYtXZnbfYTLZ235jObEr3du1bBbURHhD3ZmesrWgzvLVvYUpDi8DrtquplGxABO4hlJBJ41elZnJsRev5nibttAVVdDLc1AL8KzHM+A/Wt1hiYmAGHOkkb9OGLEVINzN+otCgv8IH8/vMr2Wx2I0G4kqysUu29BOtkiHaPhuRsfMr61pUxWtwrKN1kEIyqN9wxkDUOY6zQiC+Lxu92hW5tc06tRZAQrEtAiNt99lpjeullhFliNg24+cHcc0wdvQzNkAY3Uow2UWi7sxNzUsCCQqgeQnwnncb1xsse0g/LLaLapYXWuEFeSJkmZ85rmW3nuBgz2GZCUJsliAwEkEHhhI2nrV1/AG4ABfvoJ3KvEgbwdUxPpvQv3ixhct2mUiEIMEhYI29DtzU7OGVR+zGnidKge/w9aQHA4lbiG1ie8UOSTeS2So4KiEBY8byNhydqYi1dJIbEIykfDoAMHqCDO8fOgQCbqDqNAm0NDRvv1HmRMVy0WD6kW3pI5A8RiIHl5/agJdFVV0lV6ayojyEhjB8tXQVb3zBmJR407FSpEjfaNyd/LpR49Iv1h5xhABImTEAcHruSARVyX+sb9fbzpXhbrXE1adB1SyjeYJndlEyI6Dr5U1tbgFeI9DPrNMN0UgCfLc5O51bx8ulcZVeeDIImfsN/4eVWC0YgneOQP5GsV2x7EDEXheS8EfTpAd2A8POgj4NudI6T1o+aoBRM2dlSBuwb1j7VYEncqJ/v0rz3Lez+b6gr422tgdEd7lz3DsBJ42Mr6Vs7OBuKoBxF1iBuT3cn3hYpwKimpgMy7IuCHIw126WIZ2w7hgRwQV+Lb+zSzNPw5wwtvdZr1y4fEbaCDJMyEJmDJMT861d3tFi1CFCL0CHATdtOxZIO4nkUT2fz/Es/7TBLaRhqLK2+/BKxvUQcfYaaryDgj9YtyrsetqyENzSo4VAPq2vlt95p3lmWsgWLngU6gO7XUCSSZIJG8mSIPrULt+5ZbVpF1mf4kKqADtLA8EfPihs2uO2speZLndxqPiRYkzAI8W/JHSlDqDzO2kzuPyjCWtV9cPaFwt8aWEZ9RMggRvvFTxmHWEtXrT4hGIUqEt6E/wBTLsFWJ8+KX5Gt1Ldq0NDAE966jwnadhEqZ0+lEjMLIeFuqLo2IFwKZjiCdLURkJnMoELzC0dDIp0qUC6hcZXXb9J3A6UuuY3EWGYJb8BILMHUsTABkbEn2FTxWD7wLfNy5KRDEAcnk6I3G/IipZdjBftlwz6EcggqVhl28QbeZPz2pWY+k4KKluGz5mEsjXAJ1DTLKIn4Tuw9v60AM4sXLiLbS5LtwV2UjcMQfbnkT9KsxyK3eBLHiCrDbSFk+e4PWgGXGMX/AC2Mt3RuVRWI+RDbiN95I6bUyNZ8xgKAfhja9hLdp3NtAlweI90oVmJJaNQPikzOoxxNcGXh0K6G8UszOoaDMj4wVJnYxWcyjKcczl8TiLtp9L6F0yFHVmfdQI4Wes03UXium0q3IMltDJP6t2JB6TIFIzBTxzHUEiE28pvKsh7hiI8FsQBIkFAIHO3/ADVr4C7qW5pF8A6vj0xtpIhAVYRvuDuOlU4O5euXCGt9wFMKxvsdUcxHTj4o680bZvrabShRmcyzawTB5JJJJ6bQBTUO4tkcRWOzGExStd023dzubZceJdiC9sTP04oe32cRBHd7AGBaxFwMzbAAi4AIjrNPUt2ySAgKsNio2gdJiBJ/uKz+HxuKe4tl8OD3kg3nw7lYXcAxpgTsCTXWJ3MaYUJYMXXU6l0/tr6F46qIXj0J6VRgu0lsM/hbSu1vRoYGBGxT4U4Muf6U4XLbRGnWqECCVGyn0B29aqw2Q27VoI2IW6RJVriopO5PQAbb8UwXizGV8Y4IP+/aZLsql233lwFvHdi61vS5YjcwGHiSSZjffatxdxAtpIS4Yjw21k+WwB42qm3l3MMU6eG2pWYI2huk18MBdS2VW6LjdDcBWZ/2rG3oP613PcOXJ4j7jDjp2IJ6wfc8fal2d4LE3kKWb62gRuSCZkeYOwny+tBZW2N1XA6iNtLAQrbwSFHiWB5gHeiTirobxKmkTJkwCPMnYH5+VLvHtJ1zE/ZDs9dwVu8puC8bjahpDBdQGmDsYmd/b0p+2tio8SMDL6FVlj9w6gGI/wBsGfLivreMYwe6JVuoIIgjYyDwZ9albxrQR3R2HqAT9J+1Enmd9ZaUc7qYJB3iIn0O/QbUUlshfEdR6kqNwJ8thzHyrOX8beN6Fu27bFZW33ihtPnpO536x5cU0wlzFrtca209CGn+VLYhqXJdLOLdo3LWlVIbug1sg9FY7TtwDRlmzeBIdkKDcPoAIPzJAHPSpYe+5+JZIHCjYeo6/wDirVvcjuz5kRz9aYVJm5Xh8NcCyl3XMwNSgQ243CsTHpzXcHaa3qa4LS6j4mDsSYEbkgSR7RBr66rMAQHT2QSBPAnzrK4vsC1y415cdjEZmJIGjk+wG0R9qcVFM3Vor0bY7wCPr5+VWYi5KmNz09/tWbybIGwzM3fXLrkQWuEcH6eXSjgt07XGnTBlRAPWIDEnj2369Ach6qd4fzleHt3VZe/e2FIIAWd3JBESNtgfrTRdccn7/wBKyGL7W3bV97f5K86gwG0XfF1nZSImftTS1n7EA9xdWf0my5I+4oLRHc5rHpIYTPsMZU3O6f8AddSBv5GOKqu3lna6NMz4X226exqzGAoyotnUpH+ZqXYexM/ag8XnBsXIFnvkPRYlZ528vapMD0fzl1I7EvghdMkifi2Pr1odbbpeN2BcLAKdo0gdYkiT6U9wOIsX0BWUn9LCIPlFLszye6rd6txpHCgyp99poeCe/SEZR1B7+JVHJINt5EeBuBx6TNV3pUi7ZEXWO7XknYmWAI4BipW7t8kBLxYjlbi7fI8mmlvMLpnUoB6bgqflyPnXcD1nfaU/my48bI08aVER1Egkn51Xde2IG7EDcAE7HYkAdParLuF1lXYBHWfgkc/LehrtnTqCXAHKkLqadz1PlTHmAUOoPisG7OCl8C2P0aTuehkkSPMVXgcrt2w2i0m5nTJAJO5IAMBifah8oTM9SjEmy6EwQs6l8ipIg/an13EOGVFUjVMuFBggfqnzoKguEsagDWHS0zWwWc7wbhEE+p6AfParMOrfotgBh4iARqnrI596J/LOdrjaoIIgaT77VFFHe6jbhgNIeQRp5jY7b+lNsqLuizPMHae2ou2yyIdQVQZBGwAVdyd+NxULGWW9WtUQPyrQysNydx57kVoLFxQTsATz7f0rPrhmXa/ee4NepWUshEbw0cr03o7PnBuhFnDWVbUFi4RJYEkbbT+6T96jiMfatg6zLESQCZiOYHw1zEXQUDYe0CBI8IAj2HWlWExN6WH5e5JEB2t8GNiSdo/rQPEI5mjuH4X70LbIIbxGTt0bpHt0qXd22ZSV16fErESN+vEBv5fOvO80s5g5IdLjEkL8O0ekbAb16JlXhsW1JMhVBkRwKKtcDAiGhh1+Vfbf8ztVVxJ6wZB2rscz123P3inJMQTl4giZeBGwJn+ImuiLqnwEgbRdUCTHPWamtnb4h896mdQG2k/OP511mdF2VWntoRiNDMWAHdagoA+EBSTpI9I4r7O89wmECm/e0ajCgblo3MQON96Ypd23IHoSPtFRdLVyAypcE7AhTv8APrXEzu53Lsdavp3mHZLnqehO8GN16Ucl0SRKEwJAPAPnvtQdvShGkBAAfCoESeu21TVm5AA8/CK7fOK3DC0D+/60LfxahC8keS6lUkz/AKjFAYfNRc1rZDMRAOpWUb+RI3+VTvLfOkG2rbyTI2HluBPyoF76nbfeTVzrlTcDEdTIHmsHYe/vR+FuOPjYGdxt09d6Au4gWoLtE8KFJ/hP1qq7mSwAWQg9JBJ+goDgwnmMcNjwZVVZQu24ge6+Y9anjsS6W2KgF4GmTCk9ASASPpSbM2vsoTDi087HvCRAidtPUEVm3zjExBvHwtEWtuOQS38q6z7xdojDFdoM1LOiYWygVZ7y440k/ujxSW9I+lCW84z0gE4ayD5Frcj/ALzV2Mxxum0UZQFPjt76jA2gn9VXG+36Rcj0tT9+tIzEcEyiop5hGHy27ctliUQjgLcJ0/bY1ThMDikUd9pa4NtQEgjpUcW8WxfQBTPiHRvOonOWa4qxG20HilYjoxhdWIWmH/MEqbbWzO5mOPY/xp7l2S93MsWHIlmMHrzWNxGDuXLrEXnR4+JNpjzHFLjcxVptNzF3LqnjYKR8xzT49q8VFcMwuabOsHikulrLxbiSrL5eRHQ0LlPaoXmKaCGAGnaRPqRxQ2R47EKdPfFh/qE0wzRWS2r2iqNInw7EeXNC1PMJVozxuKNhO9uKdC+W/PWo2ms3ovKFZjw0CahhHLghvL+9qos4mDCqBFMaHUQX94Rex62/h4J3HEUHe7TYYKyLeHe9FbzPAkUyuYFLg8YBPM0CnZvDQf2Q5k+pohmHU4qD3A8qx99j47TLvBDEfURsR86BzzB483GawyaOik7z16VrTYAG1fFCOv2riCe4QQOpnrWPTQzXDpNsAPqBAB856j1FHDHWTEXQVjp/Wu4uzIYNDAjgiaFt5HhyoPdKB5DYVLFl3Xx1OIBjViNIKnbkQeaCw2KuszC5bCL+nxST9tqKOHAURsANh5UJdxEaZEzViSIBLVvA7kwAd56fWoX2ZnTurlsr+sckj0g7UTdQfXzqohQQQonzigR7zgYqzC1iO8JVdQI8IDAEfXpVlrD3wJ70KYIIZZ3PEbxtTcLQNzHFXCEatiZ4pe+IQZamIRVBLhthqYkKo6EnymoZjYTEWwEdgJkOhH8TyKm1lHUhlBDDcHcfShMtwqHUqgoB4YU7D2HSuI4nDuSyrJlsMXa7cuyIhyNp8oFFvg7ZOy6enhEfUircPhR5k6dtzM+9X4q2NMcBuY2P1rhjsTi/MCtWrSMFJIeJgM2444JmiYUiDqIHJL8feirNhTDEeICAeseU1HT8XEHpAphjIEBfmJs0zB0dLNrUCYg7Rv135ivkF2yGe5ee8TtDQFA9AKb4LLLVweIbg7EHce3lWfzjLXF8J3zG3HwsASD/ALpH3piu1bMQNuNCduYzvAAttieTB46VXgsOzOAo0oJkEAfMTyZq5sObNxQjGGEGf72rT3WFq0IUGB1pFXd9o5O2ZrMNFu0SHdGUxJEe/oZqjFNrwRNkGeC0b+9V53mTXGUGInjmnmXXIGmJBpQAWIgLGohs5JiFXwXLSOR/m3TqbcdAAAK1GBs3FtqrXQzACWA5PnWD7RWC2IIDsAeBJ29qa4bGOiqoMwOTVvLXUmCx9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MTEhUUExQWFhUXGBwaGBgYFxggHxwaGBgcFxwcHB0cHCghGhwlHBcXITEkJSorLi4uFx8zODMsNygtLiwBCgoKDg0OGxAQGzgmICYsLCwxLDQsLC8sLSwsLCwsLCwsLCwsLCwsLCwsLCwsLCwsLCwsLCwsLCwsLCwsLCwsLP/AABEIAL0BCwMBIgACEQEDEQH/xAAcAAACAwEBAQEAAAAAAAAAAAAEBQIDBgEHAAj/xABAEAACAQIFAQYEAwYFAwQDAAABAhEAAwQFEiExQQYTIlFhcTKBkaEHFEIjUrHB0fAVM2Jy4YKi8RZTksIIF0P/xAAaAQADAQEBAQAAAAAAAAAAAAABAgMEAAUG/8QAMREAAgIBBAAEBAUEAwEAAAAAAQIAEQMEEiExEyJBUQVhcYEykaHB0SOx4fAGQlIU/9oADAMBAAIRAxEAPwDOZPjxe+Ib+tPbuTOVlVJHpxSAYQWGG/WtplOdkoBFeAdqtx6zO4KixEd3IboglWK+1OMq7MJeHkfIim2J7TssDRI86Es5hLF1Ok+Q60DjRHG43M643u5y72ceypBEj0pRby2GPNO0zp3+IigsXmLb6Fn2rI+Xbl24VuNbAkGAYvD6TxFTt4XUKLyPKnvuTd2HQU8xWRrb4NbEZ680vjdQfNMTcvFDT3KMRrXip5lkUrqUj1BqjKQUHpSeApfqK+NWNiUZlYZzE0Bc7NdelO1vkvvTG/eGjatq7VWpYBQKMzeCy8WzsKLxijptXH1FpEVx3IqWN9wgLKB1IW8JAJqS450PhofFY+BvSuxmI17mnVCYr8jqaZ8W7rvRGW4fVMigLWOULsKj/jyruDTDFfczpYB3Q/F5cAZFBSVmq7GeC4eavxDLEzvWXNonccniIo3GHZawcieK0OGtW+NqxWHxwH/FGYXFmZmji24eAsqEI7mkzPKEILDY+lZ4sU60dez2AQWpcl9HMzzSZtMuZrAqXXHUDx2L8jS8YydutOr2EtnmjMpym2TMA1oGEAURNC5vC5qWdm8uLQTtWmvWdKnaoZfpQx09KtzLEeEx5Vg1nwlc9MGqu4j5vENzAYnNWTFelOcw7QSog19byEYjxkx5Vk81ye8l3ShLD50TpEAAB46+sUFCwM0du+Lkc0Q+WPBI29KGyTCXlC6l+xrVPaYpxvXpabAqDiXYr2pmR/KXByRQrzPArXplbNEig72Qbnes+txMSNsk+wnueWiy1x5YMN+oNehdneyylZLSDRGP7Q2IOi1t56aCs9oLjqRbU+wrUyKDRmNnd14mkbJ7AXTsT96z2c5Cbayo+VA4LE30uanJMdDzTrN85Zk3UjbrUPExZOOiPSKu4eszuDw8HxfejmMbqB8qUXA0E6vaiMkR5JeayOeSTwIBk3kmo6yzHspgiKszPHhhufvQTXln2pXftgtJn0imwqHFgzRixLkG6VXs2vL4fiHSiMJdYiTtQV2J603warG4mnGYHIEIlmocVOXoAk80ut4os2mdqJx4VtgSKow2VuBqXxVfLh44g2giMLDKvNCZriQB4dqS5nmZDaUPHJ9fIUtuZg/BIPuNqXCQgqp7eH/jmpbEMjEC/Qnn+0NxOKkVnDdOsmneEsm6do9tQ/iYo672bI2KFT7f3NatwA3ekw6nS5NOduQVFQzDaJI2pZiMYQeD9K1WDyQWzuN6eWMitXB0J9aI1CFfLPMfKp4nn2VYh2cRtW8TDXDb3qi52fRGkCY6Co47NTbEAGs51DOeOIti6Epu2CgqqxizMTzQF/Ny4gDeh7cjc71ZPYzSG45mmXJHu7q4nypvlvZaBNx5ny6VnMsz11+ETWgsZneYbQtXWvaTJc9QbM8ELR2JO/U0+7O2wVkHf3pFiLJeNRmea0uTYTQuw2jms2xzkJJ4inG5F3LSGVxv7wKaX3TRPFLbmOQbHaKl+Yt6eZrgwQkCKWg1vGMhbQDB9K7hyQ2tl560yy3DhxJqWLwejkEiohAfMJMuAOJC9mNsARQ9rOg8gUFewgc8bVBMhcbo3yqKapcjEA9REY+se2M2UDTNDvjpM1TlPZ9jJbbfemP+DLW8KzqCOoxyV0IpzvE2blrRaUSRttWPw2KbB3IddjWywGCRAGZjWe7WWEuGV5HlXnZCzVkPB9od3/mdx+bC7DqIiuK5xUW5CjzpfkCh7bW/1U4awqACQG4kVJNMWyeITxIpjs3KLuUGyd21CjksHQTp2jmicrwIZtTsWHSaMzm4SNFsD1PlW5sCtyZZnAaqmHzIleDJqrB4zw7g+8Vp7mWWwPFEnmiMLldoDbk1jVxhtFFzTjyqo8sy1ojeq8Rigp5IrcHIbTxtJ+lQ/wDR9uZYc9K1Y/6lGqMo2oQjkTBrquuBb3NamzhGt22VmUOVIUkkAEiAeDxzXcR2ebDPrtSwPSKz3aE4y4w8BUeVUaxxFGTzApFeb5AuHsa7twPcZgF7tth13BXxCAeorH5jjdGld2Y7CZ2HAH1rfZnkOJuWllDsZnkcRSGxkC2rxuudbD4ZGwI6gfwrTpsByN8hPoG+M7dJe+8pJ+whWR5OmHdXxVwOYHhXZbZPU/vMD/Oh+3mbYixi00uRpXnowYnYj3U1DMHJkVqMV2WtZlh7Vw3GVtKgsIMFAQRB9TNa3C4siv6cgj39p87myvkO7I1wfs1mIxmGDvAeSDHmKaYSzc1FeB0NXnJLOHsqloEBRA3+58zXMtvE183qtQ2DKxH4T6e0ykj0lmIsQdyaUY3CozQSaf2LOt9xMUZjMMhHw7+1RDqf6t/aEMB5pir+Voo4pS2Ce48JPltXotnKdfI+tFYDJFtkzHvWnT6w5D+GofHFTLdn+xrmNbQOfWtNi8lS2AFPzojMbhXa2dz6UrxWX4kkPr1elbBqkCn3hXIxMRY/BOlwANKnitThb10WtK80pZLg+MU2yi05PG1TOuU0V5lcjkrUzDZdizcLFfCT501t4RyAI3963C4dOsUozh0tkRE+tUC7SDfch4pA5ksmu6Rpbmm2KxcrxSdXDQTRf5kAUxcraqskG9oFdxEA7b0Lgs1ZTBrtzFBjA/5q8YFdOrr5V4DafLkymhVdGEWYbh80by5qq5ccknVSRcYQ0AUwGMrBk1WrNDceJwAMEAa4I2G1JMwtunh07ng07TDPbZZ60xu4ZLpkH4a9zIdOgGXMf9+ku6qHmW7O4c22ZiPFVIy+5duFpPNaUaLLSTM9KY4PH2Y/yxPoKQ6nDlFISqj1riK+2vLE2DRl5J2qjE41tUKJ9aJS07M07CdqLyvSzQIHmabw3LLkR+COINt8mJ7OJl/HuaeWAdoG1K8flLG5IPXmmCagAJFYv/rbEWy1Z6J9IhNekf2sLsIG/nXMdgbxXwsJ9aEwGY92pLb1LGdpQqkxxXuaPLiy49xNE+kcgesswlm6N7gG1I8wuNdu6UAAHU0xw3ahbqGBQ+W4AyXDyego6hqZVxi77gNqeoNmeadzZZGWGIgeW9ec469qrT/iOXHdSCJJ+wH9ay1mxO9e1oWvCPvCo43QLuqf9lMcE/YsdImVbpv0NL3tQKpttpO1aMmBXG1od9zZ4t9B8U/P+VaTJssw91QRsfQ1jMpztguk8eRgiiXz1uA0R5f8V5Z+B4t5c837wWDNVisAltvAaqe6PKskM8vSJdj8z/OibfaJwIMN5lon+NePqP8AjmdnLo4Hy5H8yqlb83Ub4vGMPhqu1mLEeI0ms5yp3MMZ6EgUcmc2P1gz/pj+cUT8DzY6Kd/WKFW+oyw7kmYmu4rMnBiNq7hs2w8SH0gDckHb3IkD51JsMt7dGVh+8rAj7Vnf4XzTk2YKK9jiCXMUXjaKZqSqeHnzpdj8zweEX9tiLYP7vxN9Fk0BgO3uW3fCMRoPTvFZAfYkR961poc2nT+kt/WdW4UIXaw192LFyo9KjjMK87mSOppphcRG4gg7gyCD7Ec0DjcXqePWnzPWPcRyO4px8VPsPe0Dc71G6WcjxQKljMKrLIO9A28LciftXmHWMTZNCLVCNv8ADVVdQO9DPjXAiNvOrMsUMCGJ2qp7eptCn5xShdTV3QMPI5hFrDDRrqCX1jda5dRrYCs0+1XDAFt/Os66V8hpBVd/WKFLdRxi8PdVtRQaI3g/1rMYzMbSlgAwI8qIxOLvXU0i4YpacOUtlW3B+tejqcaZgODX16lSl8xxl+SPdAuACDxqP8qdWciCiblwAem1Z21nN62ioD4B160txmcargV2Zl9TR8HS4gKQsfmeIpQ+031vBWAp0mfWaWX7a2DMDfyFJg5ZP2TEAdPWhswa80EkkgVPN8QQ0NlMPS4rEgQjN8fcBUqpiaIt42V43PlSu3i7hQax9KaYDBXGEqI96iXxHHsxrZbsTt6sIRhT4STzSc5ezksT4fKn97CtbUM0GeY6UFbuclaVXTTMA6beP95jK23iKLGSaCWQnfoK0+T2ig1EGPtSxLrat+Ka2808EBZrRg1qi2PHzjsbmT/EfF96tsgfC5H1U/0rJ2LsCK1na+3OGd43Vlb76f8A7VhsNdmvf+C6o5sBZjyGI/f94oFiHF+nSqXXrzUVuVB71e4GEQqfSTu4oJtO8FvkOsfOqrmP46bj/tHeH5bAH3jrSbE4k6m266j6lR4EnyBGogfXmogfDqMttq9iQ5HoCdM+YQDiptllRjji9murUg2GluP9TMgP2LfIVTiMwMnfal2vy9N/Rev2+lUXLn3P9/YUniQ7YyGYkcGKi+cHzpPeeqC9TLyoUzRWM1MNJ20tP0pVl+euqALtO0CYYEGZ+30pRjsXA0TueaBFyKOPKVNx6O0r6e0cwG3G5AGoz67VVcwsetBLmJEaQPWd59+Kst5ietEsrdybA3YjnI88xODabLwvW2wlD/09PdYNeldlO1eExrBLh7i+eFc+Fj5K/X2MH3rySzig39/arnwytt/fyrFqtHjzqQ36Rd3oZ+jxlgXbyq3CYQEweK8j7E/iLcwzrh8czXLBgJdO7W+kMeWT7j14r3LDm1oDqQysAQwMgg7givmD8Ky48mxuV9z/AGnFLHESXcutpcETv60RjMEFGpeaYd8knaqtWg+MCDxTY8KAEXfP5RAIm/whvidpJ+1GJZIEUTjbylTpgx60jXOLsf5Z/v5VNky7vJdRgpMOXsyAAUYjbeaR5igtnSdyDWus5kjKXLtAMcdaoxeCtXTqW5Jj4TH/AJrfrFxHGRiHPdXX5CRO6quZDSCIaRqqlsOqjdZPTatHiMub4xb2XncVThMZrBWIB6EdK83SuqYvEycEdX+0gytft7QfDDusPBMMd65gMapDd55Utzq7L7Hih7F1nhOprFp9wbeQCSb5hDsCFj7DWVG2oT/WmmAssJOus3ctBPibc8VFMaVME1qx5/AybyguVY0eRGWa4t/hDdetK8DeKtuZmiUxKkwwn1NE3jtCKJHWs2XLkyHd3+0NE8icvXj12nirFRoAVoPqKit7wkuNRHkCaHTMdQlpDdJ22rtu1Lyi/l+/yhZie4bdyo4izdtTu6ET6kbfeK8Pw2JZbhS4CHEyPIglSPcEV7fgs6sWRFy+iueAW3PsBufkK8g/FTBtbxpxaWnWzeO2oRLgeLb9IPMe9fS/BSMabQKB5EpiHElbxANV3b9ZfDZuy8iR70V/iwCnmenl/WvoLMciMsY42PWIn36/QVX3vXp5f18/784pXbzhmO4XTHG9dt5kB5/Spm5QARgzgA+XU9T/AMc1C428npxQFzM1jYEn6CgruNc9foKHMahGdwjma0n4f9mTjrxb/wDhaI1n948hF/meg96zXZLKPzmLs2bjsqu0EjmIJgdNzA9Jmv0tkOW28JaFq2gVBwB/EnqfU15+tyMF8NDRPr7f5i5GKjruCHs1hVGtcNY9f2Sf0rN9ovw+yq5BKNZY9bTaef8ASQV+1bNsVDhFM6ulVY7IzcdSV4rDi0zol4yb+sVMbkXdTBt+CuBdB3eIvo37zG2wPyCr/Gslnn4MY2zJsPbxCgdDof8A+Lbf91e6XcEVXblRvQGGvu5Kgyfata5cqDaeT85Tadtz8s43BXbDlLqNbccqwIP3o7LsZOx5H9/xn61+l8V2U/M2zbxC27i+Trx6gjdT7GvDPxR7FDLMQndkm1dUskmYKkBlJ6xKkHyb0rdgys34lqI67hAb+DF22f3h/e1a38IO1jWLgwN9ibdw/sGJ+B+qmeFbaPI+9Y/JcWCOfeo4/BwxKkhlOoEc+YI+Y+1aMunGRKExrl2na0/ThEbmJpJjhddt2EdAKo7FdoTjMBZvMP2m9u7H/uJsSB6ghv8Aqp9+TYiVSD67V4w0ZXiblQTOjNbdlgjBmPB2J+tMv8Rb9Ni5HTw12/fu4a21zuTcedkUST7Usf8AE1VOl8Fiww5HdHb6VdcSqKlRiscSjL7zqhtrBBPJ86YPitMhh4ojVXLOUKgLK7PJ+HrSfFljfLD/ACwN1G+9fJt4w8rnj04u/vPOVOzGti7cZSFkDkSeflNFOi6TLw+nw+/r6VVgLltgCGgkdT18qhh783dJXUvXz+VZj4hdVNV18vv9ISaHMTXstMTMtMHy53qf+HusxEEbQeK0Wa5db0F7T6Y+JS0fx4M/xrIZZiWt94GQk+v8qvk0+VeGIPsRyK/xJsnIj/KsCQwaVZeusgwfaudoQptsAlob7MvM/ShMBeTSGkrJgmfOmeFsB0Z9IeDxtxXp4cDBNpHMqq8czK4e4dO6yByaIwt3WQoJkmABTqzYS8HlGRQYB4n2qGDtG28W7aahwfP3NZ82FVKhjRPpCVncrt3EYobhVATIjn50dnSWZ8SSWESOfr0r7IswuXSbd62ZXnTv856U0v4X4gFJUfCYnfyNUfRv4YCpdmifUfOMuOuIpwuDU22W2FJjw6lBZZ9aQ5tlF27ZbD4oBlb14jgjyPkalmz37MuiOJ8gflQeR4t72IVbjMNXO+5+tOunbGVSzu/T+Z3KtRE8v7Sfh9iMOxNmb6c+EeMD1Ucj1H0FZRZ4O3vO1fqXD5Otp2uLccTsGZgfoAKQ9sOwtrGIZtqMQ3wX0ABJ6awI1g+u/rXupq9jbMn5/wA/6JawTU/PBWK+npWizzsNj8LqN3DPpHLp4l9/DuB7gVmWWtwYHqGp0npTTJMnuXr6Ilpru66lXy9T0HrQmUNb7+33oJt611gGPDIncV+jMptWblg3LC27KKhZtMBgFE77T061LNkI4UcxlW+BPNez2Ud3j27lO77kiQGLQQNPJknct9K9I7QZu9tFAUk7EmDEetL/AMMcvuflruKFsO164SJPIXz/AOpmom9Yx1zFaLotCyQCwnf2rC+F3TgzdqwN4xrXlFfz+txhhlDKt03NLx0jamVk4m4paxcUniW4+goWxlysNCkaZ6VDPs6t5YAps3O7fl0QkL6sRxWjFhGMADqZS1/WOcuwOnUHvG47fH4ht6ADgU3t2VRRoA4rLZTl+BQHE96Zu7ljcPXpE00w2Ely6XWKEbCf+KqtXURgahKLeGp9t+B0rzH/APINj+UwquVLm8SoA/SLZDfdkr0XM7OIW0wW4gHJY9FG5k9Nq/O/bbOruZY5Us6roQC1YVZ8e5JcD/UZM+Sjyoi7qDuZjD3DbfV+lp+xiafYm54lPmP7+9aDt12UGXZXhbdxgcRdvF7hHkttvAD5LrG/Ukms3my6fy4BnUjH+f8AWtunfyn5fvMWpQFgfe/7T1j8CMWAuKs+TLdA/wBwKGP/AIJ9a9KxFx2IXSQPMV4r+C8/nWOqAbZRh/uGtT8jaI/6hXsi4K4j/wCeYO8ECahqwN5qaNMTsFxhhdIETJHM81VexkMRAPzrlu0d2cz8quVFj4PsKiOuJX6zynFZ9cXSEmHG5A8TeXHFG9lswtdywvqVYlhLSAd4AnzpEMRcW0WAYWAe8a4VhuYEentSfC28RiL6IUvXLLEmEAmTuBJMDzk14SadQLHY6E44gV4nol+2AqC3cRABI3WPmSaGObjD+K6VgyQVIbj2NLsyyJUtsl3C37NqJZwRd+gUmD7wKCyfOMNZstFtrmowUgMdOmQJidRESB51mOhTLW8EflcRcCmO/wDEbTKt+6DBI0KDuxOwAHWissS07s964ReYjwrsqoNlQTzG8nqSaw2Fwt65+1w9r8ybUTbtkBbWvcLv8RA567RW2xNy21kriFuq4/VaXxAnyBG+9asOhbCtJ+sodPQ8p+sa4vC4YIWIAUbkjpG8n0rNZhjrNsG5au3FWPGEViAfPyApWnaZrKKbli4EZyim7pD7b7qBp3E/SnnY3P8AD3rjzf1wCFsFUUKOdwv+YPsKOLRuxBY89WCYPBYcwjKseuIUS5NsiR03plZxjW9DLaRxJBE+KPPfaRWXyS9OOuDECytu6ptW7NsQoQblwPM7fUUwweEtYZrli13hseJm+LUp2I3HiA2JNFNJ/UBLXXUocHvHuJ7SX7QJOFjW4W2JG89WjYVD/G8Y0arCWxzIbVt8uKTZ3207i6tt8M95YHjUSBO0naeehpfjM5v2ibmGvDuSCO5e3NwMp3KyYI36xXqFwLuOuEHqanGdoWtsiuVaY8IMxPGo9Klj8UzoTbVUufpEDc/PkVncrzJQhfwrfdt2cAbn9TCJAimeV5ytxmkd6zACQDG3l5H+lZs2Rqsdev0k3w7OYficyS2i27iLdY7QjAEN15PTzFYDtPczEkLZNxrbN4EBDERvs4iOK2y4dLvw4fXG2srBQEeJQeeY2BphYxduyGUpATbT1JI2geZoYqyeY9e/uIMSgc1ML2Rw+MvMb103VUHSRc1A+HzB6U87Q9kMLfYscPac3VhmtiGEnZgRtMgb1oMnxi3C66boIO2xIG0wdoruJwli2Cr69TiAVUzudoK7AzxV8SFOuQf0/mVyZN3FT8q51lr4bEXbDgh7blT57HY/MQfnXqmKwbWMF+YIg3VFsFbjD411MpWdzAb2rv4gZFb/ADeFMOLt0QxuOWMF1VDudiJanf4jYRFFi1bKG2gcwnIYBfijrp1feqO+77TZpdMFbGzH8RPHyH8mOuy4uWsLbRkhVWSUZuT4jsJHWmlzFm4VZbymNmUjc+gO0Ugy3E4vurRtBr1pxuUVdaEAeFwSoJrRZbhrzr4lUbyCxA+oVj1p06qZNQT4jXXcTZrmD2ijPYdVJ89hHsTQ3aDNXxeFZMPrD/vETxufCOa2CYIsSWuWmbjSw1L9DB+lfYfI7SiT3aOfiCDafTjauIIkQRcwHYfEu5QPaOvdTqQwCs7+Lia9CTLvB47jKRzpMCfMAb1dayWwskBQD1BI38+at/JKdxdMD1kbfOKmrBe/2hbzTM9osjXG2Dhxib6Wx/mBTBf0LOD4fQc9Zqjsn2Qw2AlsOis5B1XbhDOFjcAxCr7RWmxWZ2bSzcuA7gdBJJgCdhuYFAdo8qfG2WsM7WrbH9otogu6/uljsqnyEzQXOj/hP5Q7CJ5H2kxd7PMxXD4bxWbIIBJhYnx3D56jpAHJC7cmseMpuXcwfD2A94o5RYHIQ6SfJVmfQTX6NyHs9hsHbKYfDC1I+MmWZo2LMSSfn9KXdiexdvL9bKguXbhl7rGIEyEQHfT1nknnpFVzBTFbHYozKdjOyl/C5q9u2yzbwyNcYglddzy891cA+QNemXHvJ4rz2hA8MA7n1BNMFcNsQQeD/wCRVN7AozAlQYESZ49Jo5Mu7kRUQLxAfz2IdiFRGSJDBjv8qZ2bl3SJQA9Rq/4qu1h0t/DIPnRamlDCEifnDtDn2JuXblo3GK6oRdRAVORAGwEbU47M5n3di5bGJWw6quu60kQSSBtuWiRPpRl3LBiLq3MPiMEVcTctXRO46qxSfkeKLHaK21n8rYFi3ctOwBZQqiDu9smQASSTMEVBkvuawwI8sPy25eQ6BijeYwQqgh9zEyZKJ+9K8UezYQO3f4hWxB8PiKqFHGlAJIXb3PWgMls4Jw5tpbvtxem7OqBOoBdSMv8ApO9GZdmps6rapoAbxG26MqNsYfTbWCRAC7sfpSY8QWIVrgCVdmsKtq5c7q4ludRGmwwBAPGq4R3jFvIUvv3sRbLhrmNN1+F7sssNwVaTp5jY7eVL847e2B3ndr3js3ja6qMDAjSFYTpEbD1NIx+JmOtLrtNb0SBJsLpJ/d1ACT86pze25RcLkXU9IzfB3Uu22OHs3bYWWLuqy0H40ug7jaGBJ5GwrL5xicwxCBUs4XDWvjDeFiI4KtETHBSeORVGUYu7mSM1+6trpodSq3FfabbNsW6em1afHZIyhbTXb0KkBUUElVG0uw1T0JXzFMx44HEmBtNesTf+nr1mwvd67969DlrhgKoMwYBg7bwZM819iXFt0AFi2gJhLeItIFYrHeqBECTuG5k0ww+EwoUzh8RimEQrgBYO0BWYELH708VdcxQAF23gbaqBBHdjvNXGwtTPTYTNJSgcQjce4ra5hzJfGEsB4mQK0tyAWFsgnY/D506w2bZdYtgOgLjc67VwMSeT4lG536VFGvG+NIssttYZEiVYmQTpQlCYJiIqNrtBjEUg4IgLtJCtPrJaWJiaINdf2g2kj/MuOf5XvNkamAlGtXASCY2BTcSY2rtztbhrY0i3ds21iQuHuD5TtAkihE/EJkTWbIRRzKwY842On14rn/7RsGO8RYbqY3HpPNd4ino/pB4Teo/WQwPaPDNaYXVcqLkpbULrABgbm4Wc8knmCfKmuV5zhCzJ3PcEiZuwC3oDMgb/AD4qyxnOX4hvEFVtgdY4A3jfir8J2SwyjwAXhuR3mksQRBGqNx71y3/1qKQo7FQgY02ToWzbVWOzd6PFz+kgGeNhPNXPimBAYIZ4U6558zsKylgph8RcRrNrSWhSli4XUwWHeEqZHkwMb/KmzY65cdR3jLDfuAq3oWJ29uaYtXZnbfYTLZ235jObEr3du1bBbURHhD3ZmesrWgzvLVvYUpDi8DrtquplGxABO4hlJBJ41elZnJsRev5nibttAVVdDLc1AL8KzHM+A/Wt1hiYmAGHOkkb9OGLEVINzN+otCgv8IH8/vMr2Wx2I0G4kqysUu29BOtkiHaPhuRsfMr61pUxWtwrKN1kEIyqN9wxkDUOY6zQiC+Lxu92hW5tc06tRZAQrEtAiNt99lpjeullhFliNg24+cHcc0wdvQzNkAY3Uow2UWi7sxNzUsCCQqgeQnwnncb1xsse0g/LLaLapYXWuEFeSJkmZ85rmW3nuBgz2GZCUJsliAwEkEHhhI2nrV1/AG4ABfvoJ3KvEgbwdUxPpvQv3ixhct2mUiEIMEhYI29DtzU7OGVR+zGnidKge/w9aQHA4lbiG1ie8UOSTeS2So4KiEBY8byNhydqYi1dJIbEIykfDoAMHqCDO8fOgQCbqDqNAm0NDRvv1HmRMVy0WD6kW3pI5A8RiIHl5/agJdFVV0lV6ayojyEhjB8tXQVb3zBmJR407FSpEjfaNyd/LpR49Iv1h5xhABImTEAcHruSARVyX+sb9fbzpXhbrXE1adB1SyjeYJndlEyI6Dr5U1tbgFeI9DPrNMN0UgCfLc5O51bx8ulcZVeeDIImfsN/4eVWC0YgneOQP5GsV2x7EDEXheS8EfTpAd2A8POgj4NudI6T1o+aoBRM2dlSBuwb1j7VYEncqJ/v0rz3Lez+b6gr422tgdEd7lz3DsBJ42Mr6Vs7OBuKoBxF1iBuT3cn3hYpwKimpgMy7IuCHIw126WIZ2w7hgRwQV+Lb+zSzNPw5wwtvdZr1y4fEbaCDJMyEJmDJMT861d3tFi1CFCL0CHATdtOxZIO4nkUT2fz/Es/7TBLaRhqLK2+/BKxvUQcfYaaryDgj9YtyrsetqyENzSo4VAPq2vlt95p3lmWsgWLngU6gO7XUCSSZIJG8mSIPrULt+5ZbVpF1mf4kKqADtLA8EfPihs2uO2speZLndxqPiRYkzAI8W/JHSlDqDzO2kzuPyjCWtV9cPaFwt8aWEZ9RMggRvvFTxmHWEtXrT4hGIUqEt6E/wBTLsFWJ8+KX5Gt1Ldq0NDAE966jwnadhEqZ0+lEjMLIeFuqLo2IFwKZjiCdLURkJnMoELzC0dDIp0qUC6hcZXXb9J3A6UuuY3EWGYJb8BILMHUsTABkbEn2FTxWD7wLfNy5KRDEAcnk6I3G/IipZdjBftlwz6EcggqVhl28QbeZPz2pWY+k4KKluGz5mEsjXAJ1DTLKIn4Tuw9v60AM4sXLiLbS5LtwV2UjcMQfbnkT9KsxyK3eBLHiCrDbSFk+e4PWgGXGMX/AC2Mt3RuVRWI+RDbiN95I6bUyNZ8xgKAfhja9hLdp3NtAlweI90oVmJJaNQPikzOoxxNcGXh0K6G8UszOoaDMj4wVJnYxWcyjKcczl8TiLtp9L6F0yFHVmfdQI4Wes03UXium0q3IMltDJP6t2JB6TIFIzBTxzHUEiE28pvKsh7hiI8FsQBIkFAIHO3/ADVr4C7qW5pF8A6vj0xtpIhAVYRvuDuOlU4O5euXCGt9wFMKxvsdUcxHTj4o680bZvrabShRmcyzawTB5JJJJ6bQBTUO4tkcRWOzGExStd023dzubZceJdiC9sTP04oe32cRBHd7AGBaxFwMzbAAi4AIjrNPUt2ySAgKsNio2gdJiBJ/uKz+HxuKe4tl8OD3kg3nw7lYXcAxpgTsCTXWJ3MaYUJYMXXU6l0/tr6F46qIXj0J6VRgu0lsM/hbSu1vRoYGBGxT4U4Muf6U4XLbRGnWqECCVGyn0B29aqw2Q27VoI2IW6RJVriopO5PQAbb8UwXizGV8Y4IP+/aZLsql233lwFvHdi61vS5YjcwGHiSSZjffatxdxAtpIS4Yjw21k+WwB42qm3l3MMU6eG2pWYI2huk18MBdS2VW6LjdDcBWZ/2rG3oP613PcOXJ4j7jDjp2IJ6wfc8fal2d4LE3kKWb62gRuSCZkeYOwny+tBZW2N1XA6iNtLAQrbwSFHiWB5gHeiTirobxKmkTJkwCPMnYH5+VLvHtJ1zE/ZDs9dwVu8puC8bjahpDBdQGmDsYmd/b0p+2tio8SMDL6FVlj9w6gGI/wBsGfLivreMYwe6JVuoIIgjYyDwZ9albxrQR3R2HqAT9J+1Enmd9ZaUc7qYJB3iIn0O/QbUUlshfEdR6kqNwJ8thzHyrOX8beN6Fu27bFZW33ihtPnpO536x5cU0wlzFrtca209CGn+VLYhqXJdLOLdo3LWlVIbug1sg9FY7TtwDRlmzeBIdkKDcPoAIPzJAHPSpYe+5+JZIHCjYeo6/wDirVvcjuz5kRz9aYVJm5Xh8NcCyl3XMwNSgQ243CsTHpzXcHaa3qa4LS6j4mDsSYEbkgSR7RBr66rMAQHT2QSBPAnzrK4vsC1y415cdjEZmJIGjk+wG0R9qcVFM3Vor0bY7wCPr5+VWYi5KmNz09/tWbybIGwzM3fXLrkQWuEcH6eXSjgt07XGnTBlRAPWIDEnj2369Ach6qd4fzleHt3VZe/e2FIIAWd3JBESNtgfrTRdccn7/wBKyGL7W3bV97f5K86gwG0XfF1nZSImftTS1n7EA9xdWf0my5I+4oLRHc5rHpIYTPsMZU3O6f8AddSBv5GOKqu3lna6NMz4X226exqzGAoyotnUpH+ZqXYexM/ag8XnBsXIFnvkPRYlZ528vapMD0fzl1I7EvghdMkifi2Pr1odbbpeN2BcLAKdo0gdYkiT6U9wOIsX0BWUn9LCIPlFLszye6rd6txpHCgyp99poeCe/SEZR1B7+JVHJINt5EeBuBx6TNV3pUi7ZEXWO7XknYmWAI4BipW7t8kBLxYjlbi7fI8mmlvMLpnUoB6bgqflyPnXcD1nfaU/my48bI08aVER1Egkn51Xde2IG7EDcAE7HYkAdParLuF1lXYBHWfgkc/LehrtnTqCXAHKkLqadz1PlTHmAUOoPisG7OCl8C2P0aTuehkkSPMVXgcrt2w2i0m5nTJAJO5IAMBifah8oTM9SjEmy6EwQs6l8ipIg/an13EOGVFUjVMuFBggfqnzoKguEsagDWHS0zWwWc7wbhEE+p6AfParMOrfotgBh4iARqnrI596J/LOdrjaoIIgaT77VFFHe6jbhgNIeQRp5jY7b+lNsqLuizPMHae2ou2yyIdQVQZBGwAVdyd+NxULGWW9WtUQPyrQysNydx57kVoLFxQTsATz7f0rPrhmXa/ee4NepWUshEbw0cr03o7PnBuhFnDWVbUFi4RJYEkbbT+6T96jiMfatg6zLESQCZiOYHw1zEXQUDYe0CBI8IAj2HWlWExN6WH5e5JEB2t8GNiSdo/rQPEI5mjuH4X70LbIIbxGTt0bpHt0qXd22ZSV16fErESN+vEBv5fOvO80s5g5IdLjEkL8O0ekbAb16JlXhsW1JMhVBkRwKKtcDAiGhh1+Vfbf8ztVVxJ6wZB2rscz123P3inJMQTl4giZeBGwJn+ImuiLqnwEgbRdUCTHPWamtnb4h896mdQG2k/OP511mdF2VWntoRiNDMWAHdagoA+EBSTpI9I4r7O89wmECm/e0ajCgblo3MQON96Ypd23IHoSPtFRdLVyAypcE7AhTv8APrXEzu53Lsdavp3mHZLnqehO8GN16Ucl0SRKEwJAPAPnvtQdvShGkBAAfCoESeu21TVm5AA8/CK7fOK3DC0D+/60LfxahC8keS6lUkz/AKjFAYfNRc1rZDMRAOpWUb+RI3+VTvLfOkG2rbyTI2HluBPyoF76nbfeTVzrlTcDEdTIHmsHYe/vR+FuOPjYGdxt09d6Au4gWoLtE8KFJ/hP1qq7mSwAWQg9JBJ+goDgwnmMcNjwZVVZQu24ge6+Y9anjsS6W2KgF4GmTCk9ASASPpSbM2vsoTDi087HvCRAidtPUEVm3zjExBvHwtEWtuOQS38q6z7xdojDFdoM1LOiYWygVZ7y440k/ujxSW9I+lCW84z0gE4ayD5Frcj/ALzV2Mxxum0UZQFPjt76jA2gn9VXG+36Rcj0tT9+tIzEcEyiop5hGHy27ctliUQjgLcJ0/bY1ThMDikUd9pa4NtQEgjpUcW8WxfQBTPiHRvOonOWa4qxG20HilYjoxhdWIWmH/MEqbbWzO5mOPY/xp7l2S93MsWHIlmMHrzWNxGDuXLrEXnR4+JNpjzHFLjcxVptNzF3LqnjYKR8xzT49q8VFcMwuabOsHikulrLxbiSrL5eRHQ0LlPaoXmKaCGAGnaRPqRxQ2R47EKdPfFh/qE0wzRWS2r2iqNInw7EeXNC1PMJVozxuKNhO9uKdC+W/PWo2ms3ovKFZjw0CahhHLghvL+9qos4mDCqBFMaHUQX94Rex62/h4J3HEUHe7TYYKyLeHe9FbzPAkUyuYFLg8YBPM0CnZvDQf2Q5k+pohmHU4qD3A8qx99j47TLvBDEfURsR86BzzB483GawyaOik7z16VrTYAG1fFCOv2riCe4QQOpnrWPTQzXDpNsAPqBAB856j1FHDHWTEXQVjp/Wu4uzIYNDAjgiaFt5HhyoPdKB5DYVLFl3Xx1OIBjViNIKnbkQeaCw2KuszC5bCL+nxST9tqKOHAURsANh5UJdxEaZEzViSIBLVvA7kwAd56fWoX2ZnTurlsr+sckj0g7UTdQfXzqohQQQonzigR7zgYqzC1iO8JVdQI8IDAEfXpVlrD3wJ70KYIIZZ3PEbxtTcLQNzHFXCEatiZ4pe+IQZamIRVBLhthqYkKo6EnymoZjYTEWwEdgJkOhH8TyKm1lHUhlBDDcHcfShMtwqHUqgoB4YU7D2HSuI4nDuSyrJlsMXa7cuyIhyNp8oFFvg7ZOy6enhEfUircPhR5k6dtzM+9X4q2NMcBuY2P1rhjsTi/MCtWrSMFJIeJgM2444JmiYUiDqIHJL8feirNhTDEeICAeseU1HT8XEHpAphjIEBfmJs0zB0dLNrUCYg7Rv135ivkF2yGe5ee8TtDQFA9AKb4LLLVweIbg7EHce3lWfzjLXF8J3zG3HwsASD/ALpH3piu1bMQNuNCduYzvAAttieTB46VXgsOzOAo0oJkEAfMTyZq5sObNxQjGGEGf72rT3WFq0IUGB1pFXd9o5O2ZrMNFu0SHdGUxJEe/oZqjFNrwRNkGeC0b+9V53mTXGUGInjmnmXXIGmJBpQAWIgLGohs5JiFXwXLSOR/m3TqbcdAAAK1GBs3FtqrXQzACWA5PnWD7RWC2IIDsAeBJ29qa4bGOiqoMwOTVvLXUmCx9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ata:image/jpeg;base64,/9j/4AAQSkZJRgABAQAAAQABAAD/2wCEAAkGBxMTEhUUExQWFhUXGBwaGBgYFxggHxwaGBgcFxwcHB0cHCghGhwlHBcXITEkJSorLi4uFx8zODMsNygtLiwBCgoKDg0OGxAQGzgmICYsLCwxLDQsLC8sLSwsLCwsLCwsLCwsLCwsLCwsLCwsLCwsLCwsLCwsLCwsLCwsLCwsLP/AABEIAL0BCwMBIgACEQEDEQH/xAAcAAACAwEBAQEAAAAAAAAAAAAEBQIDBgEHAAj/xABAEAACAQIFAQYEAwYFAwQDAAABAhEAAwQFEiExQQYTIlFhcTKBkaEHFEIjUrHB0fAVM2Jy4YKi8RZTksIIF0P/xAAaAQADAQEBAQAAAAAAAAAAAAABAgMEAAUG/8QAMREAAgIBBAAEBAUEAwEAAAAAAQIAEQMEEiExEyJBUQVhcYEykaHB0SOx4fAGQlIU/9oADAMBAAIRAxEAPwDOZPjxe+Ib+tPbuTOVlVJHpxSAYQWGG/WtplOdkoBFeAdqtx6zO4KixEd3IboglWK+1OMq7MJeHkfIim2J7TssDRI86Es5hLF1Ok+Q60DjRHG43M643u5y72ceypBEj0pRby2GPNO0zp3+IigsXmLb6Fn2rI+Xbl24VuNbAkGAYvD6TxFTt4XUKLyPKnvuTd2HQU8xWRrb4NbEZ680vjdQfNMTcvFDT3KMRrXip5lkUrqUj1BqjKQUHpSeApfqK+NWNiUZlYZzE0Bc7NdelO1vkvvTG/eGjatq7VWpYBQKMzeCy8WzsKLxijptXH1FpEVx3IqWN9wgLKB1IW8JAJqS450PhofFY+BvSuxmI17mnVCYr8jqaZ8W7rvRGW4fVMigLWOULsKj/jyruDTDFfczpYB3Q/F5cAZFBSVmq7GeC4eavxDLEzvWXNonccniIo3GHZawcieK0OGtW+NqxWHxwH/FGYXFmZmji24eAsqEI7mkzPKEILDY+lZ4sU60dez2AQWpcl9HMzzSZtMuZrAqXXHUDx2L8jS8YydutOr2EtnmjMpym2TMA1oGEAURNC5vC5qWdm8uLQTtWmvWdKnaoZfpQx09KtzLEeEx5Vg1nwlc9MGqu4j5vENzAYnNWTFelOcw7QSog19byEYjxkx5Vk81ye8l3ShLD50TpEAAB46+sUFCwM0du+Lkc0Q+WPBI29KGyTCXlC6l+xrVPaYpxvXpabAqDiXYr2pmR/KXByRQrzPArXplbNEig72Qbnes+txMSNsk+wnueWiy1x5YMN+oNehdneyylZLSDRGP7Q2IOi1t56aCs9oLjqRbU+wrUyKDRmNnd14mkbJ7AXTsT96z2c5Cbayo+VA4LE30uanJMdDzTrN85Zk3UjbrUPExZOOiPSKu4eszuDw8HxfejmMbqB8qUXA0E6vaiMkR5JeayOeSTwIBk3kmo6yzHspgiKszPHhhufvQTXln2pXftgtJn0imwqHFgzRixLkG6VXs2vL4fiHSiMJdYiTtQV2J603warG4mnGYHIEIlmocVOXoAk80ut4os2mdqJx4VtgSKow2VuBqXxVfLh44g2giMLDKvNCZriQB4dqS5nmZDaUPHJ9fIUtuZg/BIPuNqXCQgqp7eH/jmpbEMjEC/Qnn+0NxOKkVnDdOsmneEsm6do9tQ/iYo672bI2KFT7f3NatwA3ekw6nS5NOduQVFQzDaJI2pZiMYQeD9K1WDyQWzuN6eWMitXB0J9aI1CFfLPMfKp4nn2VYh2cRtW8TDXDb3qi52fRGkCY6Co47NTbEAGs51DOeOIti6Epu2CgqqxizMTzQF/Ny4gDeh7cjc71ZPYzSG45mmXJHu7q4nypvlvZaBNx5ny6VnMsz11+ETWgsZneYbQtXWvaTJc9QbM8ELR2JO/U0+7O2wVkHf3pFiLJeNRmea0uTYTQuw2jms2xzkJJ4inG5F3LSGVxv7wKaX3TRPFLbmOQbHaKl+Yt6eZrgwQkCKWg1vGMhbQDB9K7hyQ2tl560yy3DhxJqWLwejkEiohAfMJMuAOJC9mNsARQ9rOg8gUFewgc8bVBMhcbo3yqKapcjEA9REY+se2M2UDTNDvjpM1TlPZ9jJbbfemP+DLW8KzqCOoxyV0IpzvE2blrRaUSRttWPw2KbB3IddjWywGCRAGZjWe7WWEuGV5HlXnZCzVkPB9od3/mdx+bC7DqIiuK5xUW5CjzpfkCh7bW/1U4awqACQG4kVJNMWyeITxIpjs3KLuUGyd21CjksHQTp2jmicrwIZtTsWHSaMzm4SNFsD1PlW5sCtyZZnAaqmHzIleDJqrB4zw7g+8Vp7mWWwPFEnmiMLldoDbk1jVxhtFFzTjyqo8sy1ojeq8Rigp5IrcHIbTxtJ+lQ/wDR9uZYc9K1Y/6lGqMo2oQjkTBrquuBb3NamzhGt22VmUOVIUkkAEiAeDxzXcR2ebDPrtSwPSKz3aE4y4w8BUeVUaxxFGTzApFeb5AuHsa7twPcZgF7tth13BXxCAeorH5jjdGld2Y7CZ2HAH1rfZnkOJuWllDsZnkcRSGxkC2rxuudbD4ZGwI6gfwrTpsByN8hPoG+M7dJe+8pJ+whWR5OmHdXxVwOYHhXZbZPU/vMD/Oh+3mbYixi00uRpXnowYnYj3U1DMHJkVqMV2WtZlh7Vw3GVtKgsIMFAQRB9TNa3C4siv6cgj39p87myvkO7I1wfs1mIxmGDvAeSDHmKaYSzc1FeB0NXnJLOHsqloEBRA3+58zXMtvE183qtQ2DKxH4T6e0ykj0lmIsQdyaUY3CozQSaf2LOt9xMUZjMMhHw7+1RDqf6t/aEMB5pir+Voo4pS2Ce48JPltXotnKdfI+tFYDJFtkzHvWnT6w5D+GofHFTLdn+xrmNbQOfWtNi8lS2AFPzojMbhXa2dz6UrxWX4kkPr1elbBqkCn3hXIxMRY/BOlwANKnitThb10WtK80pZLg+MU2yi05PG1TOuU0V5lcjkrUzDZdizcLFfCT501t4RyAI3963C4dOsUozh0tkRE+tUC7SDfch4pA5ksmu6Rpbmm2KxcrxSdXDQTRf5kAUxcraqskG9oFdxEA7b0Lgs1ZTBrtzFBjA/5q8YFdOrr5V4DafLkymhVdGEWYbh80by5qq5ccknVSRcYQ0AUwGMrBk1WrNDceJwAMEAa4I2G1JMwtunh07ng07TDPbZZ60xu4ZLpkH4a9zIdOgGXMf9+ku6qHmW7O4c22ZiPFVIy+5duFpPNaUaLLSTM9KY4PH2Y/yxPoKQ6nDlFISqj1riK+2vLE2DRl5J2qjE41tUKJ9aJS07M07CdqLyvSzQIHmabw3LLkR+COINt8mJ7OJl/HuaeWAdoG1K8flLG5IPXmmCagAJFYv/rbEWy1Z6J9IhNekf2sLsIG/nXMdgbxXwsJ9aEwGY92pLb1LGdpQqkxxXuaPLiy49xNE+kcgesswlm6N7gG1I8wuNdu6UAAHU0xw3ahbqGBQ+W4AyXDyego6hqZVxi77gNqeoNmeadzZZGWGIgeW9ec469qrT/iOXHdSCJJ+wH9ay1mxO9e1oWvCPvCo43QLuqf9lMcE/YsdImVbpv0NL3tQKpttpO1aMmBXG1od9zZ4t9B8U/P+VaTJssw91QRsfQ1jMpztguk8eRgiiXz1uA0R5f8V5Z+B4t5c837wWDNVisAltvAaqe6PKskM8vSJdj8z/OibfaJwIMN5lon+NePqP8AjmdnLo4Hy5H8yqlb83Ub4vGMPhqu1mLEeI0ms5yp3MMZ6EgUcmc2P1gz/pj+cUT8DzY6Kd/WKFW+oyw7kmYmu4rMnBiNq7hs2w8SH0gDckHb3IkD51JsMt7dGVh+8rAj7Vnf4XzTk2YKK9jiCXMUXjaKZqSqeHnzpdj8zweEX9tiLYP7vxN9Fk0BgO3uW3fCMRoPTvFZAfYkR961poc2nT+kt/WdW4UIXaw192LFyo9KjjMK87mSOppphcRG4gg7gyCD7Ec0DjcXqePWnzPWPcRyO4px8VPsPe0Dc71G6WcjxQKljMKrLIO9A28LciftXmHWMTZNCLVCNv8ADVVdQO9DPjXAiNvOrMsUMCGJ2qp7eptCn5xShdTV3QMPI5hFrDDRrqCX1jda5dRrYCs0+1XDAFt/Os66V8hpBVd/WKFLdRxi8PdVtRQaI3g/1rMYzMbSlgAwI8qIxOLvXU0i4YpacOUtlW3B+tejqcaZgODX16lSl8xxl+SPdAuACDxqP8qdWciCiblwAem1Z21nN62ioD4B160txmcargV2Zl9TR8HS4gKQsfmeIpQ+031vBWAp0mfWaWX7a2DMDfyFJg5ZP2TEAdPWhswa80EkkgVPN8QQ0NlMPS4rEgQjN8fcBUqpiaIt42V43PlSu3i7hQax9KaYDBXGEqI96iXxHHsxrZbsTt6sIRhT4STzSc5ezksT4fKn97CtbUM0GeY6UFbuclaVXTTMA6beP95jK23iKLGSaCWQnfoK0+T2ig1EGPtSxLrat+Ka2808EBZrRg1qi2PHzjsbmT/EfF96tsgfC5H1U/0rJ2LsCK1na+3OGd43Vlb76f8A7VhsNdmvf+C6o5sBZjyGI/f94oFiHF+nSqXXrzUVuVB71e4GEQqfSTu4oJtO8FvkOsfOqrmP46bj/tHeH5bAH3jrSbE4k6m266j6lR4EnyBGogfXmogfDqMttq9iQ5HoCdM+YQDiptllRjji9murUg2GluP9TMgP2LfIVTiMwMnfal2vy9N/Rev2+lUXLn3P9/YUniQ7YyGYkcGKi+cHzpPeeqC9TLyoUzRWM1MNJ20tP0pVl+euqALtO0CYYEGZ+30pRjsXA0TueaBFyKOPKVNx6O0r6e0cwG3G5AGoz67VVcwsetBLmJEaQPWd59+Kst5ietEsrdybA3YjnI88xODabLwvW2wlD/09PdYNeldlO1eExrBLh7i+eFc+Fj5K/X2MH3rySzig39/arnwytt/fyrFqtHjzqQ36Rd3oZ+jxlgXbyq3CYQEweK8j7E/iLcwzrh8czXLBgJdO7W+kMeWT7j14r3LDm1oDqQysAQwMgg7givmD8Ky48mxuV9z/AGnFLHESXcutpcETv60RjMEFGpeaYd8knaqtWg+MCDxTY8KAEXfP5RAIm/whvidpJ+1GJZIEUTjbylTpgx60jXOLsf5Z/v5VNky7vJdRgpMOXsyAAUYjbeaR5igtnSdyDWus5kjKXLtAMcdaoxeCtXTqW5Jj4TH/AJrfrFxHGRiHPdXX5CRO6quZDSCIaRqqlsOqjdZPTatHiMub4xb2XncVThMZrBWIB6EdK83SuqYvEycEdX+0gytft7QfDDusPBMMd65gMapDd55Utzq7L7Hih7F1nhOprFp9wbeQCSb5hDsCFj7DWVG2oT/WmmAssJOus3ctBPibc8VFMaVME1qx5/AybyguVY0eRGWa4t/hDdetK8DeKtuZmiUxKkwwn1NE3jtCKJHWs2XLkyHd3+0NE8icvXj12nirFRoAVoPqKit7wkuNRHkCaHTMdQlpDdJ22rtu1Lyi/l+/yhZie4bdyo4izdtTu6ET6kbfeK8Pw2JZbhS4CHEyPIglSPcEV7fgs6sWRFy+iueAW3PsBufkK8g/FTBtbxpxaWnWzeO2oRLgeLb9IPMe9fS/BSMabQKB5EpiHElbxANV3b9ZfDZuy8iR70V/iwCnmenl/WvoLMciMsY42PWIn36/QVX3vXp5f18/784pXbzhmO4XTHG9dt5kB5/Spm5QARgzgA+XU9T/AMc1C428npxQFzM1jYEn6CgruNc9foKHMahGdwjma0n4f9mTjrxb/wDhaI1n948hF/meg96zXZLKPzmLs2bjsqu0EjmIJgdNzA9Jmv0tkOW28JaFq2gVBwB/EnqfU15+tyMF8NDRPr7f5i5GKjruCHs1hVGtcNY9f2Sf0rN9ovw+yq5BKNZY9bTaef8ASQV+1bNsVDhFM6ulVY7IzcdSV4rDi0zol4yb+sVMbkXdTBt+CuBdB3eIvo37zG2wPyCr/Gslnn4MY2zJsPbxCgdDof8A+Lbf91e6XcEVXblRvQGGvu5Kgyfata5cqDaeT85Tadtz8s43BXbDlLqNbccqwIP3o7LsZOx5H9/xn61+l8V2U/M2zbxC27i+Trx6gjdT7GvDPxR7FDLMQndkm1dUskmYKkBlJ6xKkHyb0rdgys34lqI67hAb+DF22f3h/e1a38IO1jWLgwN9ibdw/sGJ+B+qmeFbaPI+9Y/JcWCOfeo4/BwxKkhlOoEc+YI+Y+1aMunGRKExrl2na0/ThEbmJpJjhddt2EdAKo7FdoTjMBZvMP2m9u7H/uJsSB6ghv8Aqp9+TYiVSD67V4w0ZXiblQTOjNbdlgjBmPB2J+tMv8Rb9Ni5HTw12/fu4a21zuTcedkUST7Usf8AE1VOl8Fiww5HdHb6VdcSqKlRiscSjL7zqhtrBBPJ86YPitMhh4ojVXLOUKgLK7PJ+HrSfFljfLD/ACwN1G+9fJt4w8rnj04u/vPOVOzGti7cZSFkDkSeflNFOi6TLw+nw+/r6VVgLltgCGgkdT18qhh783dJXUvXz+VZj4hdVNV18vv9ISaHMTXstMTMtMHy53qf+HusxEEbQeK0Wa5db0F7T6Y+JS0fx4M/xrIZZiWt94GQk+v8qvk0+VeGIPsRyK/xJsnIj/KsCQwaVZeusgwfaudoQptsAlob7MvM/ShMBeTSGkrJgmfOmeFsB0Z9IeDxtxXp4cDBNpHMqq8czK4e4dO6yByaIwt3WQoJkmABTqzYS8HlGRQYB4n2qGDtG28W7aahwfP3NZ82FVKhjRPpCVncrt3EYobhVATIjn50dnSWZ8SSWESOfr0r7IswuXSbd62ZXnTv856U0v4X4gFJUfCYnfyNUfRv4YCpdmifUfOMuOuIpwuDU22W2FJjw6lBZZ9aQ5tlF27ZbD4oBlb14jgjyPkalmz37MuiOJ8gflQeR4t72IVbjMNXO+5+tOunbGVSzu/T+Z3KtRE8v7Sfh9iMOxNmb6c+EeMD1Ucj1H0FZRZ4O3vO1fqXD5Otp2uLccTsGZgfoAKQ9sOwtrGIZtqMQ3wX0ABJ6awI1g+u/rXupq9jbMn5/wA/6JawTU/PBWK+npWizzsNj8LqN3DPpHLp4l9/DuB7gVmWWtwYHqGp0npTTJMnuXr6Ilpru66lXy9T0HrQmUNb7+33oJt611gGPDIncV+jMptWblg3LC27KKhZtMBgFE77T061LNkI4UcxlW+BPNez2Ud3j27lO77kiQGLQQNPJknct9K9I7QZu9tFAUk7EmDEetL/AMMcvuflruKFsO164SJPIXz/AOpmom9Yx1zFaLotCyQCwnf2rC+F3TgzdqwN4xrXlFfz+txhhlDKt03NLx0jamVk4m4paxcUniW4+goWxlysNCkaZ6VDPs6t5YAps3O7fl0QkL6sRxWjFhGMADqZS1/WOcuwOnUHvG47fH4ht6ADgU3t2VRRoA4rLZTl+BQHE96Zu7ljcPXpE00w2Ely6XWKEbCf+KqtXURgahKLeGp9t+B0rzH/APINj+UwquVLm8SoA/SLZDfdkr0XM7OIW0wW4gHJY9FG5k9Nq/O/bbOruZY5Us6roQC1YVZ8e5JcD/UZM+Sjyoi7qDuZjD3DbfV+lp+xiafYm54lPmP7+9aDt12UGXZXhbdxgcRdvF7hHkttvAD5LrG/Ukms3my6fy4BnUjH+f8AWtunfyn5fvMWpQFgfe/7T1j8CMWAuKs+TLdA/wBwKGP/AIJ9a9KxFx2IXSQPMV4r+C8/nWOqAbZRh/uGtT8jaI/6hXsi4K4j/wCeYO8ECahqwN5qaNMTsFxhhdIETJHM81VexkMRAPzrlu0d2cz8quVFj4PsKiOuJX6zynFZ9cXSEmHG5A8TeXHFG9lswtdywvqVYlhLSAd4AnzpEMRcW0WAYWAe8a4VhuYEentSfC28RiL6IUvXLLEmEAmTuBJMDzk14SadQLHY6E44gV4nol+2AqC3cRABI3WPmSaGObjD+K6VgyQVIbj2NLsyyJUtsl3C37NqJZwRd+gUmD7wKCyfOMNZstFtrmowUgMdOmQJidRESB51mOhTLW8EflcRcCmO/wDEbTKt+6DBI0KDuxOwAHWissS07s964ReYjwrsqoNlQTzG8nqSaw2Fwt65+1w9r8ybUTbtkBbWvcLv8RA567RW2xNy21kriFuq4/VaXxAnyBG+9asOhbCtJ+sodPQ8p+sa4vC4YIWIAUbkjpG8n0rNZhjrNsG5au3FWPGEViAfPyApWnaZrKKbli4EZyim7pD7b7qBp3E/SnnY3P8AD3rjzf1wCFsFUUKOdwv+YPsKOLRuxBY89WCYPBYcwjKseuIUS5NsiR03plZxjW9DLaRxJBE+KPPfaRWXyS9OOuDECytu6ptW7NsQoQblwPM7fUUwweEtYZrli13hseJm+LUp2I3HiA2JNFNJ/UBLXXUocHvHuJ7SX7QJOFjW4W2JG89WjYVD/G8Y0arCWxzIbVt8uKTZ3207i6tt8M95YHjUSBO0naeehpfjM5v2ibmGvDuSCO5e3NwMp3KyYI36xXqFwLuOuEHqanGdoWtsiuVaY8IMxPGo9Klj8UzoTbVUufpEDc/PkVncrzJQhfwrfdt2cAbn9TCJAimeV5ytxmkd6zACQDG3l5H+lZs2Rqsdev0k3w7OYficyS2i27iLdY7QjAEN15PTzFYDtPczEkLZNxrbN4EBDERvs4iOK2y4dLvw4fXG2srBQEeJQeeY2BphYxduyGUpATbT1JI2geZoYqyeY9e/uIMSgc1ML2Rw+MvMb103VUHSRc1A+HzB6U87Q9kMLfYscPac3VhmtiGEnZgRtMgb1oMnxi3C66boIO2xIG0wdoruJwli2Cr69TiAVUzudoK7AzxV8SFOuQf0/mVyZN3FT8q51lr4bEXbDgh7blT57HY/MQfnXqmKwbWMF+YIg3VFsFbjD411MpWdzAb2rv4gZFb/ADeFMOLt0QxuOWMF1VDudiJanf4jYRFFi1bKG2gcwnIYBfijrp1feqO+77TZpdMFbGzH8RPHyH8mOuy4uWsLbRkhVWSUZuT4jsJHWmlzFm4VZbymNmUjc+gO0Ugy3E4vurRtBr1pxuUVdaEAeFwSoJrRZbhrzr4lUbyCxA+oVj1p06qZNQT4jXXcTZrmD2ijPYdVJ89hHsTQ3aDNXxeFZMPrD/vETxufCOa2CYIsSWuWmbjSw1L9DB+lfYfI7SiT3aOfiCDafTjauIIkQRcwHYfEu5QPaOvdTqQwCs7+Lia9CTLvB47jKRzpMCfMAb1dayWwskBQD1BI38+at/JKdxdMD1kbfOKmrBe/2hbzTM9osjXG2Dhxib6Wx/mBTBf0LOD4fQc9Zqjsn2Qw2AlsOis5B1XbhDOFjcAxCr7RWmxWZ2bSzcuA7gdBJJgCdhuYFAdo8qfG2WsM7WrbH9otogu6/uljsqnyEzQXOj/hP5Q7CJ5H2kxd7PMxXD4bxWbIIBJhYnx3D56jpAHJC7cmseMpuXcwfD2A94o5RYHIQ6SfJVmfQTX6NyHs9hsHbKYfDC1I+MmWZo2LMSSfn9KXdiexdvL9bKguXbhl7rGIEyEQHfT1nknnpFVzBTFbHYozKdjOyl/C5q9u2yzbwyNcYglddzy891cA+QNemXHvJ4rz2hA8MA7n1BNMFcNsQQeD/wCRVN7AozAlQYESZ49Jo5Mu7kRUQLxAfz2IdiFRGSJDBjv8qZ2bl3SJQA9Rq/4qu1h0t/DIPnRamlDCEifnDtDn2JuXblo3GK6oRdRAVORAGwEbU47M5n3di5bGJWw6quu60kQSSBtuWiRPpRl3LBiLq3MPiMEVcTctXRO46qxSfkeKLHaK21n8rYFi3ctOwBZQqiDu9smQASSTMEVBkvuawwI8sPy25eQ6BijeYwQqgh9zEyZKJ+9K8UezYQO3f4hWxB8PiKqFHGlAJIXb3PWgMls4Jw5tpbvtxem7OqBOoBdSMv8ApO9GZdmps6rapoAbxG26MqNsYfTbWCRAC7sfpSY8QWIVrgCVdmsKtq5c7q4ludRGmwwBAPGq4R3jFvIUvv3sRbLhrmNN1+F7sssNwVaTp5jY7eVL847e2B3ndr3js3ja6qMDAjSFYTpEbD1NIx+JmOtLrtNb0SBJsLpJ/d1ACT86pze25RcLkXU9IzfB3Uu22OHs3bYWWLuqy0H40ug7jaGBJ5GwrL5xicwxCBUs4XDWvjDeFiI4KtETHBSeORVGUYu7mSM1+6trpodSq3FfabbNsW6em1afHZIyhbTXb0KkBUUElVG0uw1T0JXzFMx44HEmBtNesTf+nr1mwvd67969DlrhgKoMwYBg7bwZM819iXFt0AFi2gJhLeItIFYrHeqBECTuG5k0ww+EwoUzh8RimEQrgBYO0BWYELH708VdcxQAF23gbaqBBHdjvNXGwtTPTYTNJSgcQjce4ra5hzJfGEsB4mQK0tyAWFsgnY/D506w2bZdYtgOgLjc67VwMSeT4lG536VFGvG+NIssttYZEiVYmQTpQlCYJiIqNrtBjEUg4IgLtJCtPrJaWJiaINdf2g2kj/MuOf5XvNkamAlGtXASCY2BTcSY2rtztbhrY0i3ds21iQuHuD5TtAkihE/EJkTWbIRRzKwY842On14rn/7RsGO8RYbqY3HpPNd4ino/pB4Teo/WQwPaPDNaYXVcqLkpbULrABgbm4Wc8knmCfKmuV5zhCzJ3PcEiZuwC3oDMgb/AD4qyxnOX4hvEFVtgdY4A3jfir8J2SwyjwAXhuR3mksQRBGqNx71y3/1qKQo7FQgY02ToWzbVWOzd6PFz+kgGeNhPNXPimBAYIZ4U6558zsKylgph8RcRrNrSWhSli4XUwWHeEqZHkwMb/KmzY65cdR3jLDfuAq3oWJ29uaYtXZnbfYTLZ235jObEr3du1bBbURHhD3ZmesrWgzvLVvYUpDi8DrtquplGxABO4hlJBJ41elZnJsRev5nibttAVVdDLc1AL8KzHM+A/Wt1hiYmAGHOkkb9OGLEVINzN+otCgv8IH8/vMr2Wx2I0G4kqysUu29BOtkiHaPhuRsfMr61pUxWtwrKN1kEIyqN9wxkDUOY6zQiC+Lxu92hW5tc06tRZAQrEtAiNt99lpjeullhFliNg24+cHcc0wdvQzNkAY3Uow2UWi7sxNzUsCCQqgeQnwnncb1xsse0g/LLaLapYXWuEFeSJkmZ85rmW3nuBgz2GZCUJsliAwEkEHhhI2nrV1/AG4ABfvoJ3KvEgbwdUxPpvQv3ixhct2mUiEIMEhYI29DtzU7OGVR+zGnidKge/w9aQHA4lbiG1ie8UOSTeS2So4KiEBY8byNhydqYi1dJIbEIykfDoAMHqCDO8fOgQCbqDqNAm0NDRvv1HmRMVy0WD6kW3pI5A8RiIHl5/agJdFVV0lV6ayojyEhjB8tXQVb3zBmJR407FSpEjfaNyd/LpR49Iv1h5xhABImTEAcHruSARVyX+sb9fbzpXhbrXE1adB1SyjeYJndlEyI6Dr5U1tbgFeI9DPrNMN0UgCfLc5O51bx8ulcZVeeDIImfsN/4eVWC0YgneOQP5GsV2x7EDEXheS8EfTpAd2A8POgj4NudI6T1o+aoBRM2dlSBuwb1j7VYEncqJ/v0rz3Lez+b6gr422tgdEd7lz3DsBJ42Mr6Vs7OBuKoBxF1iBuT3cn3hYpwKimpgMy7IuCHIw126WIZ2w7hgRwQV+Lb+zSzNPw5wwtvdZr1y4fEbaCDJMyEJmDJMT861d3tFi1CFCL0CHATdtOxZIO4nkUT2fz/Es/7TBLaRhqLK2+/BKxvUQcfYaaryDgj9YtyrsetqyENzSo4VAPq2vlt95p3lmWsgWLngU6gO7XUCSSZIJG8mSIPrULt+5ZbVpF1mf4kKqADtLA8EfPihs2uO2speZLndxqPiRYkzAI8W/JHSlDqDzO2kzuPyjCWtV9cPaFwt8aWEZ9RMggRvvFTxmHWEtXrT4hGIUqEt6E/wBTLsFWJ8+KX5Gt1Ldq0NDAE966jwnadhEqZ0+lEjMLIeFuqLo2IFwKZjiCdLURkJnMoELzC0dDIp0qUC6hcZXXb9J3A6UuuY3EWGYJb8BILMHUsTABkbEn2FTxWD7wLfNy5KRDEAcnk6I3G/IipZdjBftlwz6EcggqVhl28QbeZPz2pWY+k4KKluGz5mEsjXAJ1DTLKIn4Tuw9v60AM4sXLiLbS5LtwV2UjcMQfbnkT9KsxyK3eBLHiCrDbSFk+e4PWgGXGMX/AC2Mt3RuVRWI+RDbiN95I6bUyNZ8xgKAfhja9hLdp3NtAlweI90oVmJJaNQPikzOoxxNcGXh0K6G8UszOoaDMj4wVJnYxWcyjKcczl8TiLtp9L6F0yFHVmfdQI4Wes03UXium0q3IMltDJP6t2JB6TIFIzBTxzHUEiE28pvKsh7hiI8FsQBIkFAIHO3/ADVr4C7qW5pF8A6vj0xtpIhAVYRvuDuOlU4O5euXCGt9wFMKxvsdUcxHTj4o680bZvrabShRmcyzawTB5JJJJ6bQBTUO4tkcRWOzGExStd023dzubZceJdiC9sTP04oe32cRBHd7AGBaxFwMzbAAi4AIjrNPUt2ySAgKsNio2gdJiBJ/uKz+HxuKe4tl8OD3kg3nw7lYXcAxpgTsCTXWJ3MaYUJYMXXU6l0/tr6F46qIXj0J6VRgu0lsM/hbSu1vRoYGBGxT4U4Muf6U4XLbRGnWqECCVGyn0B29aqw2Q27VoI2IW6RJVriopO5PQAbb8UwXizGV8Y4IP+/aZLsql233lwFvHdi61vS5YjcwGHiSSZjffatxdxAtpIS4Yjw21k+WwB42qm3l3MMU6eG2pWYI2huk18MBdS2VW6LjdDcBWZ/2rG3oP613PcOXJ4j7jDjp2IJ6wfc8fal2d4LE3kKWb62gRuSCZkeYOwny+tBZW2N1XA6iNtLAQrbwSFHiWB5gHeiTirobxKmkTJkwCPMnYH5+VLvHtJ1zE/ZDs9dwVu8puC8bjahpDBdQGmDsYmd/b0p+2tio8SMDL6FVlj9w6gGI/wBsGfLivreMYwe6JVuoIIgjYyDwZ9albxrQR3R2HqAT9J+1Enmd9ZaUc7qYJB3iIn0O/QbUUlshfEdR6kqNwJ8thzHyrOX8beN6Fu27bFZW33ihtPnpO536x5cU0wlzFrtca209CGn+VLYhqXJdLOLdo3LWlVIbug1sg9FY7TtwDRlmzeBIdkKDcPoAIPzJAHPSpYe+5+JZIHCjYeo6/wDirVvcjuz5kRz9aYVJm5Xh8NcCyl3XMwNSgQ243CsTHpzXcHaa3qa4LS6j4mDsSYEbkgSR7RBr66rMAQHT2QSBPAnzrK4vsC1y415cdjEZmJIGjk+wG0R9qcVFM3Vor0bY7wCPr5+VWYi5KmNz09/tWbybIGwzM3fXLrkQWuEcH6eXSjgt07XGnTBlRAPWIDEnj2369Ach6qd4fzleHt3VZe/e2FIIAWd3JBESNtgfrTRdccn7/wBKyGL7W3bV97f5K86gwG0XfF1nZSImftTS1n7EA9xdWf0my5I+4oLRHc5rHpIYTPsMZU3O6f8AddSBv5GOKqu3lna6NMz4X226exqzGAoyotnUpH+ZqXYexM/ag8XnBsXIFnvkPRYlZ528vapMD0fzl1I7EvghdMkifi2Pr1odbbpeN2BcLAKdo0gdYkiT6U9wOIsX0BWUn9LCIPlFLszye6rd6txpHCgyp99poeCe/SEZR1B7+JVHJINt5EeBuBx6TNV3pUi7ZEXWO7XknYmWAI4BipW7t8kBLxYjlbi7fI8mmlvMLpnUoB6bgqflyPnXcD1nfaU/my48bI08aVER1Egkn51Xde2IG7EDcAE7HYkAdParLuF1lXYBHWfgkc/LehrtnTqCXAHKkLqadz1PlTHmAUOoPisG7OCl8C2P0aTuehkkSPMVXgcrt2w2i0m5nTJAJO5IAMBifah8oTM9SjEmy6EwQs6l8ipIg/an13EOGVFUjVMuFBggfqnzoKguEsagDWHS0zWwWc7wbhEE+p6AfParMOrfotgBh4iARqnrI596J/LOdrjaoIIgaT77VFFHe6jbhgNIeQRp5jY7b+lNsqLuizPMHae2ou2yyIdQVQZBGwAVdyd+NxULGWW9WtUQPyrQysNydx57kVoLFxQTsATz7f0rPrhmXa/ee4NepWUshEbw0cr03o7PnBuhFnDWVbUFi4RJYEkbbT+6T96jiMfatg6zLESQCZiOYHw1zEXQUDYe0CBI8IAj2HWlWExN6WH5e5JEB2t8GNiSdo/rQPEI5mjuH4X70LbIIbxGTt0bpHt0qXd22ZSV16fErESN+vEBv5fOvO80s5g5IdLjEkL8O0ekbAb16JlXhsW1JMhVBkRwKKtcDAiGhh1+Vfbf8ztVVxJ6wZB2rscz123P3inJMQTl4giZeBGwJn+ImuiLqnwEgbRdUCTHPWamtnb4h896mdQG2k/OP511mdF2VWntoRiNDMWAHdagoA+EBSTpI9I4r7O89wmECm/e0ajCgblo3MQON96Ypd23IHoSPtFRdLVyAypcE7AhTv8APrXEzu53Lsdavp3mHZLnqehO8GN16Ucl0SRKEwJAPAPnvtQdvShGkBAAfCoESeu21TVm5AA8/CK7fOK3DC0D+/60LfxahC8keS6lUkz/AKjFAYfNRc1rZDMRAOpWUb+RI3+VTvLfOkG2rbyTI2HluBPyoF76nbfeTVzrlTcDEdTIHmsHYe/vR+FuOPjYGdxt09d6Au4gWoLtE8KFJ/hP1qq7mSwAWQg9JBJ+goDgwnmMcNjwZVVZQu24ge6+Y9anjsS6W2KgF4GmTCk9ASASPpSbM2vsoTDi087HvCRAidtPUEVm3zjExBvHwtEWtuOQS38q6z7xdojDFdoM1LOiYWygVZ7y440k/ujxSW9I+lCW84z0gE4ayD5Frcj/ALzV2Mxxum0UZQFPjt76jA2gn9VXG+36Rcj0tT9+tIzEcEyiop5hGHy27ctliUQjgLcJ0/bY1ThMDikUd9pa4NtQEgjpUcW8WxfQBTPiHRvOonOWa4qxG20HilYjoxhdWIWmH/MEqbbWzO5mOPY/xp7l2S93MsWHIlmMHrzWNxGDuXLrEXnR4+JNpjzHFLjcxVptNzF3LqnjYKR8xzT49q8VFcMwuabOsHikulrLxbiSrL5eRHQ0LlPaoXmKaCGAGnaRPqRxQ2R47EKdPfFh/qE0wzRWS2r2iqNInw7EeXNC1PMJVozxuKNhO9uKdC+W/PWo2ms3ovKFZjw0CahhHLghvL+9qos4mDCqBFMaHUQX94Rex62/h4J3HEUHe7TYYKyLeHe9FbzPAkUyuYFLg8YBPM0CnZvDQf2Q5k+pohmHU4qD3A8qx99j47TLvBDEfURsR86BzzB483GawyaOik7z16VrTYAG1fFCOv2riCe4QQOpnrWPTQzXDpNsAPqBAB856j1FHDHWTEXQVjp/Wu4uzIYNDAjgiaFt5HhyoPdKB5DYVLFl3Xx1OIBjViNIKnbkQeaCw2KuszC5bCL+nxST9tqKOHAURsANh5UJdxEaZEzViSIBLVvA7kwAd56fWoX2ZnTurlsr+sckj0g7UTdQfXzqohQQQonzigR7zgYqzC1iO8JVdQI8IDAEfXpVlrD3wJ70KYIIZZ3PEbxtTcLQNzHFXCEatiZ4pe+IQZamIRVBLhthqYkKo6EnymoZjYTEWwEdgJkOhH8TyKm1lHUhlBDDcHcfShMtwqHUqgoB4YU7D2HSuI4nDuSyrJlsMXa7cuyIhyNp8oFFvg7ZOy6enhEfUircPhR5k6dtzM+9X4q2NMcBuY2P1rhjsTi/MCtWrSMFJIeJgM2444JmiYUiDqIHJL8feirNhTDEeICAeseU1HT8XEHpAphjIEBfmJs0zB0dLNrUCYg7Rv135ivkF2yGe5ee8TtDQFA9AKb4LLLVweIbg7EHce3lWfzjLXF8J3zG3HwsASD/ALpH3piu1bMQNuNCduYzvAAttieTB46VXgsOzOAo0oJkEAfMTyZq5sObNxQjGGEGf72rT3WFq0IUGB1pFXd9o5O2ZrMNFu0SHdGUxJEe/oZqjFNrwRNkGeC0b+9V53mTXGUGInjmnmXXIGmJBpQAWIgLGohs5JiFXwXLSOR/m3TqbcdAAAK1GBs3FtqrXQzACWA5PnWD7RWC2IIDsAeBJ29qa4bGOiqoMwOTVvLXUmCx9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dulichao.com/images/plg_imagesized/801-vuon-quoc-gia-cat-tie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29" y="1320223"/>
            <a:ext cx="1907615" cy="13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disanxanh.vn/userfiles/image/2013/boto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26" y="1320223"/>
            <a:ext cx="527358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hethaovietnam.vn/dataimages/201208/original/images126011_14box1_084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4" y="4238337"/>
            <a:ext cx="3429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ages.tuoitre.vn/tianyon/ImageView.aspx?ThumbnailID=608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8" y="2300069"/>
            <a:ext cx="3628386" cy="20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Chúng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ta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cần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gì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đẻ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giới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vật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vẫn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mãi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dạng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phú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85800" cy="69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371600"/>
            <a:ext cx="9164782" cy="556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94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00200"/>
            <a:ext cx="7848600" cy="464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bảo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rừng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triển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nuôi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bảo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tồn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cấm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bừa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bãi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bảo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hiếm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8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8"/>
          <p:cNvSpPr>
            <a:spLocks noChangeArrowheads="1"/>
          </p:cNvSpPr>
          <p:nvPr/>
        </p:nvSpPr>
        <p:spPr bwMode="auto">
          <a:xfrm>
            <a:off x="228600" y="0"/>
            <a:ext cx="8915400" cy="67818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4213" y="1341438"/>
            <a:ext cx="8281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u="sng">
                <a:solidFill>
                  <a:srgbClr val="FF00FF"/>
                </a:solidFill>
              </a:rPr>
              <a:t>Câu hỏi 1:</a:t>
            </a:r>
            <a:r>
              <a:rPr lang="en-US" sz="4000">
                <a:solidFill>
                  <a:srgbClr val="FF00FF"/>
                </a:solidFill>
              </a:rPr>
              <a:t> Động vật có ở khắp mọi nơi do: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16013" y="3141663"/>
            <a:ext cx="7200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/>
              <a:t>Chúng có khả năng thích nghi cao.  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/>
              <a:t>Sự phân bố có sẵn từ xa xưa.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/>
              <a:t>Do con người tác động.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74675" y="476250"/>
            <a:ext cx="8569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Khoanh tròn vào đầu câu trả lời đúng Sau:</a:t>
            </a:r>
          </a:p>
        </p:txBody>
      </p:sp>
      <p:sp>
        <p:nvSpPr>
          <p:cNvPr id="15" name="Oval 14"/>
          <p:cNvSpPr/>
          <p:nvPr/>
        </p:nvSpPr>
        <p:spPr>
          <a:xfrm>
            <a:off x="1428750" y="1071563"/>
            <a:ext cx="428625" cy="428625"/>
          </a:xfrm>
          <a:prstGeom prst="ellipse">
            <a:avLst/>
          </a:prstGeom>
          <a:noFill/>
          <a:ln w="41275"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/>
          </a:p>
        </p:txBody>
      </p:sp>
      <p:sp>
        <p:nvSpPr>
          <p:cNvPr id="16" name="Oval 15"/>
          <p:cNvSpPr/>
          <p:nvPr/>
        </p:nvSpPr>
        <p:spPr>
          <a:xfrm>
            <a:off x="1116013" y="3284538"/>
            <a:ext cx="500062" cy="5000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/>
          </a:p>
        </p:txBody>
      </p:sp>
      <p:pic>
        <p:nvPicPr>
          <p:cNvPr id="30729" name="Picture 9" descr="leule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229225"/>
            <a:ext cx="1714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0" grpId="0" autoUpdateAnimBg="0"/>
      <p:bldP spid="25612" grpId="0" autoUpdateAnimBg="0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95288" y="100013"/>
            <a:ext cx="8748712" cy="5214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/>
              <a:t>Câu hỏi 2:</a:t>
            </a:r>
            <a:r>
              <a:rPr lang="en-US" sz="3600"/>
              <a:t> Động vật nhiệt đới, đa dạng phong phú hơn động vật vùng ôn đới do: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/>
              <a:t>Do khí hậu nóng, ẩm tạo điều kiện thuận lợi cho sự phát triển các loài động vật.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/>
              <a:t>Lượng thức ăn dồi dào, sinh sản nhanh làm số lượng loài tăng nhanh.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/>
              <a:t>Cấu tạo cơ thể thích nghi chuyên hoá cao đối với điều kiện sống.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/>
              <a:t>Câu a,b,c đúng.</a:t>
            </a:r>
          </a:p>
        </p:txBody>
      </p:sp>
      <p:sp>
        <p:nvSpPr>
          <p:cNvPr id="6" name="Oval 5"/>
          <p:cNvSpPr/>
          <p:nvPr/>
        </p:nvSpPr>
        <p:spPr>
          <a:xfrm>
            <a:off x="395288" y="5734050"/>
            <a:ext cx="571500" cy="500063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/>
          </a:p>
        </p:txBody>
      </p:sp>
      <p:pic>
        <p:nvPicPr>
          <p:cNvPr id="31749" name="Picture 5" descr="leule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86400"/>
            <a:ext cx="1714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228600" y="0"/>
            <a:ext cx="8915400" cy="67818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7856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 autoUpdateAnimBg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647700"/>
            <a:ext cx="2057400" cy="541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ô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chữ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thường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sáng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6 </a:t>
            </a:r>
            <a:r>
              <a:rPr lang="en-US" sz="4000" dirty="0" err="1" smtClean="0">
                <a:solidFill>
                  <a:srgbClr val="FF0000"/>
                </a:solidFill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825336"/>
            <a:ext cx="1066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Đ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828800"/>
            <a:ext cx="1066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1828800"/>
            <a:ext cx="1066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876800" y="1828800"/>
            <a:ext cx="1066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đ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828800"/>
            <a:ext cx="990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ó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1400" y="1828800"/>
            <a:ext cx="990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" y="2895601"/>
            <a:ext cx="40692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3047999"/>
            <a:ext cx="4523785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 </a:t>
            </a:r>
            <a:r>
              <a:rPr lang="en-US" dirty="0" err="1" smtClean="0">
                <a:solidFill>
                  <a:srgbClr val="FF0000"/>
                </a:solidFill>
              </a:rPr>
              <a:t>vật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dài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76400"/>
            <a:ext cx="19812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429000" y="1676400"/>
            <a:ext cx="19050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Ự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742709" y="1676400"/>
            <a:ext cx="18288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583"/>
            <a:ext cx="4354919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73583"/>
            <a:ext cx="38100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Chân đen cánh trắng ra vào đồng xanh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Cảnh quê thêm đẹp bức tranh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Sao </a:t>
            </a:r>
            <a:r>
              <a:rPr lang="vi-VN" dirty="0" smtClean="0">
                <a:solidFill>
                  <a:srgbClr val="FF0000"/>
                </a:solidFill>
              </a:rPr>
              <a:t>đành </a:t>
            </a:r>
            <a:r>
              <a:rPr lang="vi-VN" dirty="0">
                <a:solidFill>
                  <a:srgbClr val="FF0000"/>
                </a:solidFill>
              </a:rPr>
              <a:t>chịu tiếng ma lanh nhử mồi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7309" y="2438400"/>
            <a:ext cx="12954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2438400"/>
            <a:ext cx="12954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990109" y="2438400"/>
            <a:ext cx="12954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659582" y="2438400"/>
            <a:ext cx="12192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273636" y="2438400"/>
            <a:ext cx="12192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" y="3781586"/>
            <a:ext cx="4623027" cy="307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94" y="3816928"/>
            <a:ext cx="3879706" cy="292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</a:rPr>
              <a:t>Mình bằng hạt gạo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Mỏ bằng hạt kê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Hỏi đi đâu về?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Đi làm thợ mộc.Con gì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218" y="484909"/>
            <a:ext cx="40386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F07B9"/>
                </a:solidFill>
              </a:rPr>
              <a:t>Con </a:t>
            </a:r>
            <a:r>
              <a:rPr lang="en-US" sz="4800" dirty="0" err="1" smtClean="0">
                <a:solidFill>
                  <a:srgbClr val="0F07B9"/>
                </a:solidFill>
              </a:rPr>
              <a:t>mọt</a:t>
            </a:r>
            <a:endParaRPr lang="en-US" sz="4800" dirty="0">
              <a:solidFill>
                <a:srgbClr val="0F07B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1309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66" y="2819399"/>
            <a:ext cx="4871738" cy="330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9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09"/>
            <a:ext cx="8534400" cy="3505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Dặn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theo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bài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ghi,trả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lời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câu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hỏi</a:t>
            </a:r>
            <a:r>
              <a:rPr lang="en-US" dirty="0" smtClean="0">
                <a:solidFill>
                  <a:srgbClr val="0070C0"/>
                </a:solidFill>
              </a:rPr>
              <a:t> 1,2 SGK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70C0"/>
                </a:solidFill>
              </a:rPr>
              <a:t>Đọc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trước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bài</a:t>
            </a:r>
            <a:r>
              <a:rPr lang="en-US" dirty="0" smtClean="0">
                <a:solidFill>
                  <a:srgbClr val="0070C0"/>
                </a:solidFill>
              </a:rPr>
              <a:t> 2,chuẩn </a:t>
            </a:r>
            <a:r>
              <a:rPr lang="en-US" dirty="0" err="1" smtClean="0">
                <a:solidFill>
                  <a:srgbClr val="0070C0"/>
                </a:solidFill>
              </a:rPr>
              <a:t>bị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bảng</a:t>
            </a:r>
            <a:r>
              <a:rPr lang="en-US" dirty="0" smtClean="0">
                <a:solidFill>
                  <a:srgbClr val="0070C0"/>
                </a:solidFill>
              </a:rPr>
              <a:t> 1,2/SGK/9-11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“</a:t>
            </a:r>
            <a:r>
              <a:rPr lang="en-US" dirty="0" err="1" smtClean="0">
                <a:solidFill>
                  <a:srgbClr val="00B050"/>
                </a:solidFill>
              </a:rPr>
              <a:t>em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có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biết</a:t>
            </a:r>
            <a:r>
              <a:rPr lang="en-US" dirty="0" smtClean="0">
                <a:solidFill>
                  <a:srgbClr val="00B050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2909"/>
            <a:ext cx="38766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3" descr="Image-1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Một số loài vẹt khác nhau sống trên hành tinh chúng ta ( 316 loài)</a:t>
            </a:r>
          </a:p>
        </p:txBody>
      </p:sp>
      <p:sp>
        <p:nvSpPr>
          <p:cNvPr id="1679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504950"/>
            <a:ext cx="5334000" cy="19431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về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loài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đ</a:t>
            </a:r>
            <a:r>
              <a:rPr lang="vi-VN" b="1" dirty="0">
                <a:solidFill>
                  <a:srgbClr val="002060"/>
                </a:solidFill>
              </a:rPr>
              <a:t>ược thể hiện như thế </a:t>
            </a:r>
            <a:r>
              <a:rPr lang="vi-VN" b="1" dirty="0" smtClean="0">
                <a:solidFill>
                  <a:srgbClr val="002060"/>
                </a:solidFill>
              </a:rPr>
              <a:t>nào ?</a:t>
            </a:r>
            <a:endParaRPr lang="vi-VN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1100"/>
            <a:ext cx="30915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7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xung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vô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khoảng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1.5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triệu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VD: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Vẹt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316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loài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kích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thước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cơ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khác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00200" cy="164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2960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F07B9"/>
                </a:solidFill>
              </a:rPr>
              <a:t/>
            </a:r>
            <a:br>
              <a:rPr lang="en-US" sz="4000" dirty="0" smtClean="0">
                <a:solidFill>
                  <a:srgbClr val="0F07B9"/>
                </a:solidFill>
              </a:rPr>
            </a:br>
            <a:r>
              <a:rPr lang="en-US" sz="4000" dirty="0" smtClean="0">
                <a:solidFill>
                  <a:srgbClr val="0F07B9"/>
                </a:solidFill>
              </a:rPr>
              <a:t> - </a:t>
            </a:r>
            <a:r>
              <a:rPr lang="en-US" sz="4000" dirty="0" err="1" smtClean="0">
                <a:solidFill>
                  <a:srgbClr val="0F07B9"/>
                </a:solidFill>
              </a:rPr>
              <a:t>Dưới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kính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hiển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vi,trong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một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giọt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nước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biển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cũng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thấy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số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loài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đa</a:t>
            </a:r>
            <a:r>
              <a:rPr lang="en-US" sz="4000" dirty="0" smtClean="0">
                <a:solidFill>
                  <a:srgbClr val="0F07B9"/>
                </a:solidFill>
              </a:rPr>
              <a:t> </a:t>
            </a:r>
            <a:r>
              <a:rPr lang="en-US" sz="4000" dirty="0" err="1" smtClean="0">
                <a:solidFill>
                  <a:srgbClr val="0F07B9"/>
                </a:solidFill>
              </a:rPr>
              <a:t>dạng</a:t>
            </a:r>
            <a:endParaRPr lang="en-US" sz="4000" dirty="0" smtClean="0">
              <a:solidFill>
                <a:srgbClr val="0F07B9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F07B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0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2.Sự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phong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0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Videos\gfnhfhfjhgv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491"/>
            <a:ext cx="633412" cy="633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418771" y="49167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3927"/>
            <a:ext cx="7772400" cy="52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566</Words>
  <Application>Microsoft Office PowerPoint</Application>
  <PresentationFormat>On-screen Show (4:3)</PresentationFormat>
  <Paragraphs>78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PowerPoint Presentation</vt:lpstr>
      <vt:lpstr>I.Đa dạng loài và phong phú về số lượng cá thể      1. Đa dạng về loài </vt:lpstr>
      <vt:lpstr>PowerPoint Presentation</vt:lpstr>
      <vt:lpstr>PowerPoint Presentation</vt:lpstr>
      <vt:lpstr>PowerPoint Presentation</vt:lpstr>
      <vt:lpstr>PowerPoint Presentation</vt:lpstr>
      <vt:lpstr>  - Dưới kính hiển vi,trong một giọt nước biển cũng thấy số loài đa dạng  </vt:lpstr>
      <vt:lpstr>2.Sự phong phú về số lượng cá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Đa dạng về môi trường sống</vt:lpstr>
      <vt:lpstr>II. Đa dạng về môi trường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Chúng ta cần làm gì đẻ thế giới động vật vẫn mãi đa dạng và phong phú?</vt:lpstr>
      <vt:lpstr>PowerPoint Presentation</vt:lpstr>
      <vt:lpstr>PowerPoint Presentation</vt:lpstr>
      <vt:lpstr>PowerPoint Presentation</vt:lpstr>
      <vt:lpstr>PowerPoint Presentation</vt:lpstr>
      <vt:lpstr>Con vật sống trên không, thường phát sáng, có 6 chữ cái</vt:lpstr>
      <vt:lpstr>Con vật sống dưới nước có nhiều râu dài</vt:lpstr>
      <vt:lpstr>Chân đen cánh trắng ra vào đồng xanh Cảnh quê thêm đẹp bức tranh Sao đành chịu tiếng ma lanh nhử mồi  </vt:lpstr>
      <vt:lpstr>PowerPoint Presentation</vt:lpstr>
      <vt:lpstr>Dặn dò Học theo bài ghi,trả lời câu hỏi 1,2 SGK Đọc trước bài 2,chuẩn bị bảng 1,2/SGK/9-11 Đọc mục “em có biết”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xuan thuy</cp:lastModifiedBy>
  <cp:revision>40</cp:revision>
  <dcterms:created xsi:type="dcterms:W3CDTF">2006-08-16T00:00:00Z</dcterms:created>
  <dcterms:modified xsi:type="dcterms:W3CDTF">2021-08-02T11:10:02Z</dcterms:modified>
</cp:coreProperties>
</file>